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326" r:id="rId5"/>
    <p:sldId id="6771" r:id="rId6"/>
    <p:sldId id="6716" r:id="rId7"/>
    <p:sldId id="6751" r:id="rId8"/>
    <p:sldId id="6765" r:id="rId9"/>
    <p:sldId id="6772" r:id="rId1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A63C2B-3788-328C-F5DA-F7A8B552FF52}" name="Andrew Paterson" initials="AP" userId="144fc22da3bb8feb" providerId="Windows Live"/>
  <p188:author id="{1E6D53C3-F2C2-E9B8-2656-41D1B7239211}" name="Mariana Wieske" initials="MW" userId="1a53a1b108920d5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999E"/>
    <a:srgbClr val="121A3C"/>
    <a:srgbClr val="942093"/>
    <a:srgbClr val="88F2DD"/>
    <a:srgbClr val="FF8AD8"/>
    <a:srgbClr val="FF2F92"/>
    <a:srgbClr val="26CC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2B470-A911-4E36-A1F6-896CF7A487EF}" v="1" dt="2023-03-28T10:41:17.5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09" autoAdjust="0"/>
    <p:restoredTop sz="94906"/>
  </p:normalViewPr>
  <p:slideViewPr>
    <p:cSldViewPr snapToGrid="0" snapToObjects="1">
      <p:cViewPr varScale="1">
        <p:scale>
          <a:sx n="86" d="100"/>
          <a:sy n="86" d="100"/>
        </p:scale>
        <p:origin x="782" y="53"/>
      </p:cViewPr>
      <p:guideLst/>
    </p:cSldViewPr>
  </p:slideViewPr>
  <p:notesTextViewPr>
    <p:cViewPr>
      <p:scale>
        <a:sx n="1" d="1"/>
        <a:sy n="1" d="1"/>
      </p:scale>
      <p:origin x="0" y="0"/>
    </p:cViewPr>
  </p:notesTextViewPr>
  <p:sorterViewPr>
    <p:cViewPr varScale="1">
      <p:scale>
        <a:sx n="100" d="100"/>
        <a:sy n="100" d="100"/>
      </p:scale>
      <p:origin x="0" y="-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vin Morris" userId="a46b944b-fa9c-4f63-b163-3796dfa288fb" providerId="ADAL" clId="{9DA2B470-A911-4E36-A1F6-896CF7A487EF}"/>
    <pc:docChg chg="addSld delSld modSld">
      <pc:chgData name="Parvin Morris" userId="a46b944b-fa9c-4f63-b163-3796dfa288fb" providerId="ADAL" clId="{9DA2B470-A911-4E36-A1F6-896CF7A487EF}" dt="2023-03-28T10:41:25.151" v="1" actId="47"/>
      <pc:docMkLst>
        <pc:docMk/>
      </pc:docMkLst>
      <pc:sldChg chg="add">
        <pc:chgData name="Parvin Morris" userId="a46b944b-fa9c-4f63-b163-3796dfa288fb" providerId="ADAL" clId="{9DA2B470-A911-4E36-A1F6-896CF7A487EF}" dt="2023-03-28T10:41:17.581" v="0"/>
        <pc:sldMkLst>
          <pc:docMk/>
          <pc:sldMk cId="2785013262" sldId="326"/>
        </pc:sldMkLst>
      </pc:sldChg>
      <pc:sldChg chg="del">
        <pc:chgData name="Parvin Morris" userId="a46b944b-fa9c-4f63-b163-3796dfa288fb" providerId="ADAL" clId="{9DA2B470-A911-4E36-A1F6-896CF7A487EF}" dt="2023-03-28T10:41:25.151" v="1" actId="47"/>
        <pc:sldMkLst>
          <pc:docMk/>
          <pc:sldMk cId="0" sldId="6704"/>
        </pc:sldMkLst>
      </pc:sldChg>
      <pc:sldMasterChg chg="delSldLayout">
        <pc:chgData name="Parvin Morris" userId="a46b944b-fa9c-4f63-b163-3796dfa288fb" providerId="ADAL" clId="{9DA2B470-A911-4E36-A1F6-896CF7A487EF}" dt="2023-03-28T10:41:25.151" v="1" actId="47"/>
        <pc:sldMasterMkLst>
          <pc:docMk/>
          <pc:sldMasterMk cId="2952156179" sldId="2147483648"/>
        </pc:sldMasterMkLst>
        <pc:sldLayoutChg chg="del">
          <pc:chgData name="Parvin Morris" userId="a46b944b-fa9c-4f63-b163-3796dfa288fb" providerId="ADAL" clId="{9DA2B470-A911-4E36-A1F6-896CF7A487EF}" dt="2023-03-28T10:41:25.151" v="1" actId="47"/>
          <pc:sldLayoutMkLst>
            <pc:docMk/>
            <pc:sldMasterMk cId="2952156179" sldId="2147483648"/>
            <pc:sldLayoutMk cId="910351985" sldId="2147483669"/>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10242-7467-49F4-87A1-626A9C32E3FB}" type="doc">
      <dgm:prSet loTypeId="urn:microsoft.com/office/officeart/2005/8/layout/arrow2" loCatId="process" qsTypeId="urn:microsoft.com/office/officeart/2005/8/quickstyle/simple1" qsCatId="simple" csTypeId="urn:microsoft.com/office/officeart/2005/8/colors/accent1_2" csCatId="accent1" phldr="1"/>
      <dgm:spPr/>
    </dgm:pt>
    <dgm:pt modelId="{679AC543-5196-47C6-91EC-A4F4AF4A856D}">
      <dgm:prSet phldrT="[Text]"/>
      <dgm:spPr/>
      <dgm:t>
        <a:bodyPr/>
        <a:lstStyle/>
        <a:p>
          <a:r>
            <a:rPr lang="en-GB" dirty="0">
              <a:solidFill>
                <a:schemeClr val="tx1"/>
              </a:solidFill>
            </a:rPr>
            <a:t>National data </a:t>
          </a:r>
        </a:p>
      </dgm:t>
    </dgm:pt>
    <dgm:pt modelId="{E976B5EB-9AA8-4A89-A92C-5208D29F06E8}" type="parTrans" cxnId="{60C8658C-F1F4-42B3-8D5F-7DE7001216DA}">
      <dgm:prSet/>
      <dgm:spPr/>
      <dgm:t>
        <a:bodyPr/>
        <a:lstStyle/>
        <a:p>
          <a:endParaRPr lang="en-GB"/>
        </a:p>
      </dgm:t>
    </dgm:pt>
    <dgm:pt modelId="{97A5778B-6A50-4C6F-AD28-3B3C9D36A7EC}" type="sibTrans" cxnId="{60C8658C-F1F4-42B3-8D5F-7DE7001216DA}">
      <dgm:prSet/>
      <dgm:spPr/>
      <dgm:t>
        <a:bodyPr/>
        <a:lstStyle/>
        <a:p>
          <a:endParaRPr lang="en-GB"/>
        </a:p>
      </dgm:t>
    </dgm:pt>
    <dgm:pt modelId="{049DEB86-E3F8-45F4-A5E0-DFBD761AE00A}">
      <dgm:prSet phldrT="[Text]"/>
      <dgm:spPr/>
      <dgm:t>
        <a:bodyPr/>
        <a:lstStyle/>
        <a:p>
          <a:r>
            <a:rPr lang="en-GB" dirty="0"/>
            <a:t>Local Intelligence</a:t>
          </a:r>
        </a:p>
      </dgm:t>
    </dgm:pt>
    <dgm:pt modelId="{CD2D88E1-DB9E-471F-909E-1C291D987EFF}" type="parTrans" cxnId="{CB301E78-A914-4B42-81D8-C6114B2FC978}">
      <dgm:prSet/>
      <dgm:spPr/>
      <dgm:t>
        <a:bodyPr/>
        <a:lstStyle/>
        <a:p>
          <a:endParaRPr lang="en-GB"/>
        </a:p>
      </dgm:t>
    </dgm:pt>
    <dgm:pt modelId="{AA906561-3A99-4424-AC5A-C3345FAF129A}" type="sibTrans" cxnId="{CB301E78-A914-4B42-81D8-C6114B2FC978}">
      <dgm:prSet/>
      <dgm:spPr/>
      <dgm:t>
        <a:bodyPr/>
        <a:lstStyle/>
        <a:p>
          <a:endParaRPr lang="en-GB"/>
        </a:p>
      </dgm:t>
    </dgm:pt>
    <dgm:pt modelId="{0BE9C8C8-5037-44FB-B009-4EC68A8810B5}">
      <dgm:prSet phldrT="[Text]"/>
      <dgm:spPr/>
      <dgm:t>
        <a:bodyPr/>
        <a:lstStyle/>
        <a:p>
          <a:r>
            <a:rPr lang="en-GB" dirty="0"/>
            <a:t>Actionable Insights</a:t>
          </a:r>
        </a:p>
      </dgm:t>
    </dgm:pt>
    <dgm:pt modelId="{C03267D8-4FF7-4F0B-9EFA-5A17F609BC0C}" type="parTrans" cxnId="{067221AB-BF35-4746-8EFF-5E34FD588B7A}">
      <dgm:prSet/>
      <dgm:spPr/>
      <dgm:t>
        <a:bodyPr/>
        <a:lstStyle/>
        <a:p>
          <a:endParaRPr lang="en-GB"/>
        </a:p>
      </dgm:t>
    </dgm:pt>
    <dgm:pt modelId="{833F063E-1B8B-4E12-83C0-91AE0D39C50B}" type="sibTrans" cxnId="{067221AB-BF35-4746-8EFF-5E34FD588B7A}">
      <dgm:prSet/>
      <dgm:spPr/>
      <dgm:t>
        <a:bodyPr/>
        <a:lstStyle/>
        <a:p>
          <a:endParaRPr lang="en-GB"/>
        </a:p>
      </dgm:t>
    </dgm:pt>
    <dgm:pt modelId="{DFA32DDD-D983-4B54-B5BC-0D1A0BBD6780}" type="pres">
      <dgm:prSet presAssocID="{48710242-7467-49F4-87A1-626A9C32E3FB}" presName="arrowDiagram" presStyleCnt="0">
        <dgm:presLayoutVars>
          <dgm:chMax val="5"/>
          <dgm:dir/>
          <dgm:resizeHandles val="exact"/>
        </dgm:presLayoutVars>
      </dgm:prSet>
      <dgm:spPr/>
    </dgm:pt>
    <dgm:pt modelId="{63BBE47E-D099-4175-A763-DD2DB6BE03F5}" type="pres">
      <dgm:prSet presAssocID="{48710242-7467-49F4-87A1-626A9C32E3FB}" presName="arrow" presStyleLbl="bgShp" presStyleIdx="0" presStyleCnt="1" custLinFactNeighborY="21887"/>
      <dgm:spPr/>
    </dgm:pt>
    <dgm:pt modelId="{64092C50-C9C2-4CC4-B953-CA84758E2DCA}" type="pres">
      <dgm:prSet presAssocID="{48710242-7467-49F4-87A1-626A9C32E3FB}" presName="arrowDiagram3" presStyleCnt="0"/>
      <dgm:spPr/>
    </dgm:pt>
    <dgm:pt modelId="{0AC586AC-D3BB-4635-87CB-FE7FA34ADB7A}" type="pres">
      <dgm:prSet presAssocID="{679AC543-5196-47C6-91EC-A4F4AF4A856D}" presName="bullet3a" presStyleLbl="node1" presStyleIdx="0" presStyleCnt="3"/>
      <dgm:spPr/>
    </dgm:pt>
    <dgm:pt modelId="{95EF8F0D-E9B6-4DF2-90E5-87E1BB603C9F}" type="pres">
      <dgm:prSet presAssocID="{679AC543-5196-47C6-91EC-A4F4AF4A856D}" presName="textBox3a" presStyleLbl="revTx" presStyleIdx="0" presStyleCnt="3">
        <dgm:presLayoutVars>
          <dgm:bulletEnabled val="1"/>
        </dgm:presLayoutVars>
      </dgm:prSet>
      <dgm:spPr/>
    </dgm:pt>
    <dgm:pt modelId="{182C7051-5FE1-4678-89A4-240AD2F7F51E}" type="pres">
      <dgm:prSet presAssocID="{049DEB86-E3F8-45F4-A5E0-DFBD761AE00A}" presName="bullet3b" presStyleLbl="node1" presStyleIdx="1" presStyleCnt="3"/>
      <dgm:spPr/>
    </dgm:pt>
    <dgm:pt modelId="{1053CE82-F516-400E-A802-DCED2B8B9244}" type="pres">
      <dgm:prSet presAssocID="{049DEB86-E3F8-45F4-A5E0-DFBD761AE00A}" presName="textBox3b" presStyleLbl="revTx" presStyleIdx="1" presStyleCnt="3">
        <dgm:presLayoutVars>
          <dgm:bulletEnabled val="1"/>
        </dgm:presLayoutVars>
      </dgm:prSet>
      <dgm:spPr/>
    </dgm:pt>
    <dgm:pt modelId="{00E4798F-54A0-42E1-89D5-B72D70855030}" type="pres">
      <dgm:prSet presAssocID="{0BE9C8C8-5037-44FB-B009-4EC68A8810B5}" presName="bullet3c" presStyleLbl="node1" presStyleIdx="2" presStyleCnt="3"/>
      <dgm:spPr/>
    </dgm:pt>
    <dgm:pt modelId="{80108AB2-6BBD-4219-B11D-42E5EB32C019}" type="pres">
      <dgm:prSet presAssocID="{0BE9C8C8-5037-44FB-B009-4EC68A8810B5}" presName="textBox3c" presStyleLbl="revTx" presStyleIdx="2" presStyleCnt="3">
        <dgm:presLayoutVars>
          <dgm:bulletEnabled val="1"/>
        </dgm:presLayoutVars>
      </dgm:prSet>
      <dgm:spPr/>
    </dgm:pt>
  </dgm:ptLst>
  <dgm:cxnLst>
    <dgm:cxn modelId="{EC90C354-7BA5-45FD-BC4E-3AF5DA0F1167}" type="presOf" srcId="{48710242-7467-49F4-87A1-626A9C32E3FB}" destId="{DFA32DDD-D983-4B54-B5BC-0D1A0BBD6780}" srcOrd="0" destOrd="0" presId="urn:microsoft.com/office/officeart/2005/8/layout/arrow2"/>
    <dgm:cxn modelId="{CB301E78-A914-4B42-81D8-C6114B2FC978}" srcId="{48710242-7467-49F4-87A1-626A9C32E3FB}" destId="{049DEB86-E3F8-45F4-A5E0-DFBD761AE00A}" srcOrd="1" destOrd="0" parTransId="{CD2D88E1-DB9E-471F-909E-1C291D987EFF}" sibTransId="{AA906561-3A99-4424-AC5A-C3345FAF129A}"/>
    <dgm:cxn modelId="{60C8658C-F1F4-42B3-8D5F-7DE7001216DA}" srcId="{48710242-7467-49F4-87A1-626A9C32E3FB}" destId="{679AC543-5196-47C6-91EC-A4F4AF4A856D}" srcOrd="0" destOrd="0" parTransId="{E976B5EB-9AA8-4A89-A92C-5208D29F06E8}" sibTransId="{97A5778B-6A50-4C6F-AD28-3B3C9D36A7EC}"/>
    <dgm:cxn modelId="{3A6C5794-65F7-48BB-99CA-BA4034E54975}" type="presOf" srcId="{679AC543-5196-47C6-91EC-A4F4AF4A856D}" destId="{95EF8F0D-E9B6-4DF2-90E5-87E1BB603C9F}" srcOrd="0" destOrd="0" presId="urn:microsoft.com/office/officeart/2005/8/layout/arrow2"/>
    <dgm:cxn modelId="{ADCAEB98-0ABD-4ACF-BFAA-0BF660532F41}" type="presOf" srcId="{049DEB86-E3F8-45F4-A5E0-DFBD761AE00A}" destId="{1053CE82-F516-400E-A802-DCED2B8B9244}" srcOrd="0" destOrd="0" presId="urn:microsoft.com/office/officeart/2005/8/layout/arrow2"/>
    <dgm:cxn modelId="{067221AB-BF35-4746-8EFF-5E34FD588B7A}" srcId="{48710242-7467-49F4-87A1-626A9C32E3FB}" destId="{0BE9C8C8-5037-44FB-B009-4EC68A8810B5}" srcOrd="2" destOrd="0" parTransId="{C03267D8-4FF7-4F0B-9EFA-5A17F609BC0C}" sibTransId="{833F063E-1B8B-4E12-83C0-91AE0D39C50B}"/>
    <dgm:cxn modelId="{B14558C1-8767-456D-9CE9-55AAA7B58D06}" type="presOf" srcId="{0BE9C8C8-5037-44FB-B009-4EC68A8810B5}" destId="{80108AB2-6BBD-4219-B11D-42E5EB32C019}" srcOrd="0" destOrd="0" presId="urn:microsoft.com/office/officeart/2005/8/layout/arrow2"/>
    <dgm:cxn modelId="{BB871458-0ED7-4AD3-BE10-34BBCF89CA67}" type="presParOf" srcId="{DFA32DDD-D983-4B54-B5BC-0D1A0BBD6780}" destId="{63BBE47E-D099-4175-A763-DD2DB6BE03F5}" srcOrd="0" destOrd="0" presId="urn:microsoft.com/office/officeart/2005/8/layout/arrow2"/>
    <dgm:cxn modelId="{9AC96B1E-3D68-40B3-BD8F-75BEF5D41BBB}" type="presParOf" srcId="{DFA32DDD-D983-4B54-B5BC-0D1A0BBD6780}" destId="{64092C50-C9C2-4CC4-B953-CA84758E2DCA}" srcOrd="1" destOrd="0" presId="urn:microsoft.com/office/officeart/2005/8/layout/arrow2"/>
    <dgm:cxn modelId="{867DE69F-8290-4E48-889E-507E1B62F9AD}" type="presParOf" srcId="{64092C50-C9C2-4CC4-B953-CA84758E2DCA}" destId="{0AC586AC-D3BB-4635-87CB-FE7FA34ADB7A}" srcOrd="0" destOrd="0" presId="urn:microsoft.com/office/officeart/2005/8/layout/arrow2"/>
    <dgm:cxn modelId="{7FFAF509-FFD9-4F7C-8721-1E5535C17662}" type="presParOf" srcId="{64092C50-C9C2-4CC4-B953-CA84758E2DCA}" destId="{95EF8F0D-E9B6-4DF2-90E5-87E1BB603C9F}" srcOrd="1" destOrd="0" presId="urn:microsoft.com/office/officeart/2005/8/layout/arrow2"/>
    <dgm:cxn modelId="{E347AB7B-CAE4-404B-9DED-8BCA20CA89A5}" type="presParOf" srcId="{64092C50-C9C2-4CC4-B953-CA84758E2DCA}" destId="{182C7051-5FE1-4678-89A4-240AD2F7F51E}" srcOrd="2" destOrd="0" presId="urn:microsoft.com/office/officeart/2005/8/layout/arrow2"/>
    <dgm:cxn modelId="{661D3D29-933E-4F79-922D-3A73792175D1}" type="presParOf" srcId="{64092C50-C9C2-4CC4-B953-CA84758E2DCA}" destId="{1053CE82-F516-400E-A802-DCED2B8B9244}" srcOrd="3" destOrd="0" presId="urn:microsoft.com/office/officeart/2005/8/layout/arrow2"/>
    <dgm:cxn modelId="{4C501C13-9D78-4BEF-BBA1-35F45A59AE79}" type="presParOf" srcId="{64092C50-C9C2-4CC4-B953-CA84758E2DCA}" destId="{00E4798F-54A0-42E1-89D5-B72D70855030}" srcOrd="4" destOrd="0" presId="urn:microsoft.com/office/officeart/2005/8/layout/arrow2"/>
    <dgm:cxn modelId="{E43E30B1-F8A8-44B3-B759-9C29BBD22A70}" type="presParOf" srcId="{64092C50-C9C2-4CC4-B953-CA84758E2DCA}" destId="{80108AB2-6BBD-4219-B11D-42E5EB32C019}"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BBE47E-D099-4175-A763-DD2DB6BE03F5}">
      <dsp:nvSpPr>
        <dsp:cNvPr id="0" name=""/>
        <dsp:cNvSpPr/>
      </dsp:nvSpPr>
      <dsp:spPr>
        <a:xfrm>
          <a:off x="0" y="528377"/>
          <a:ext cx="4205040" cy="26281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586AC-D3BB-4635-87CB-FE7FA34ADB7A}">
      <dsp:nvSpPr>
        <dsp:cNvPr id="0" name=""/>
        <dsp:cNvSpPr/>
      </dsp:nvSpPr>
      <dsp:spPr>
        <a:xfrm>
          <a:off x="534040" y="2078137"/>
          <a:ext cx="109331" cy="1093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F8F0D-E9B6-4DF2-90E5-87E1BB603C9F}">
      <dsp:nvSpPr>
        <dsp:cNvPr id="0" name=""/>
        <dsp:cNvSpPr/>
      </dsp:nvSpPr>
      <dsp:spPr>
        <a:xfrm>
          <a:off x="588705" y="2132803"/>
          <a:ext cx="979774" cy="759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932" tIns="0" rIns="0" bIns="0" numCol="1" spcCol="1270" anchor="t" anchorCtr="0">
          <a:noAutofit/>
        </a:bodyPr>
        <a:lstStyle/>
        <a:p>
          <a:pPr marL="0" lvl="0" indent="0" algn="l" defTabSz="622300">
            <a:lnSpc>
              <a:spcPct val="90000"/>
            </a:lnSpc>
            <a:spcBef>
              <a:spcPct val="0"/>
            </a:spcBef>
            <a:spcAft>
              <a:spcPct val="35000"/>
            </a:spcAft>
            <a:buNone/>
          </a:pPr>
          <a:r>
            <a:rPr lang="en-GB" sz="1400" kern="1200" dirty="0">
              <a:solidFill>
                <a:schemeClr val="tx1"/>
              </a:solidFill>
            </a:rPr>
            <a:t>National data </a:t>
          </a:r>
        </a:p>
      </dsp:txBody>
      <dsp:txXfrm>
        <a:off x="588705" y="2132803"/>
        <a:ext cx="979774" cy="759535"/>
      </dsp:txXfrm>
    </dsp:sp>
    <dsp:sp modelId="{182C7051-5FE1-4678-89A4-240AD2F7F51E}">
      <dsp:nvSpPr>
        <dsp:cNvPr id="0" name=""/>
        <dsp:cNvSpPr/>
      </dsp:nvSpPr>
      <dsp:spPr>
        <a:xfrm>
          <a:off x="1499096" y="1363806"/>
          <a:ext cx="197636" cy="1976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53CE82-F516-400E-A802-DCED2B8B9244}">
      <dsp:nvSpPr>
        <dsp:cNvPr id="0" name=""/>
        <dsp:cNvSpPr/>
      </dsp:nvSpPr>
      <dsp:spPr>
        <a:xfrm>
          <a:off x="1597915" y="1462624"/>
          <a:ext cx="1009209" cy="14297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724" tIns="0" rIns="0" bIns="0" numCol="1" spcCol="1270" anchor="t" anchorCtr="0">
          <a:noAutofit/>
        </a:bodyPr>
        <a:lstStyle/>
        <a:p>
          <a:pPr marL="0" lvl="0" indent="0" algn="l" defTabSz="622300">
            <a:lnSpc>
              <a:spcPct val="90000"/>
            </a:lnSpc>
            <a:spcBef>
              <a:spcPct val="0"/>
            </a:spcBef>
            <a:spcAft>
              <a:spcPct val="35000"/>
            </a:spcAft>
            <a:buNone/>
          </a:pPr>
          <a:r>
            <a:rPr lang="en-GB" sz="1400" kern="1200" dirty="0"/>
            <a:t>Local Intelligence</a:t>
          </a:r>
        </a:p>
      </dsp:txBody>
      <dsp:txXfrm>
        <a:off x="1597915" y="1462624"/>
        <a:ext cx="1009209" cy="1429713"/>
      </dsp:txXfrm>
    </dsp:sp>
    <dsp:sp modelId="{00E4798F-54A0-42E1-89D5-B72D70855030}">
      <dsp:nvSpPr>
        <dsp:cNvPr id="0" name=""/>
        <dsp:cNvSpPr/>
      </dsp:nvSpPr>
      <dsp:spPr>
        <a:xfrm>
          <a:off x="2659687" y="929110"/>
          <a:ext cx="273327" cy="2733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08AB2-6BBD-4219-B11D-42E5EB32C019}">
      <dsp:nvSpPr>
        <dsp:cNvPr id="0" name=""/>
        <dsp:cNvSpPr/>
      </dsp:nvSpPr>
      <dsp:spPr>
        <a:xfrm>
          <a:off x="2796351" y="1065774"/>
          <a:ext cx="1009209" cy="1826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831" tIns="0" rIns="0" bIns="0" numCol="1" spcCol="1270" anchor="t" anchorCtr="0">
          <a:noAutofit/>
        </a:bodyPr>
        <a:lstStyle/>
        <a:p>
          <a:pPr marL="0" lvl="0" indent="0" algn="l" defTabSz="622300">
            <a:lnSpc>
              <a:spcPct val="90000"/>
            </a:lnSpc>
            <a:spcBef>
              <a:spcPct val="0"/>
            </a:spcBef>
            <a:spcAft>
              <a:spcPct val="35000"/>
            </a:spcAft>
            <a:buNone/>
          </a:pPr>
          <a:r>
            <a:rPr lang="en-GB" sz="1400" kern="1200" dirty="0"/>
            <a:t>Actionable Insights</a:t>
          </a:r>
        </a:p>
      </dsp:txBody>
      <dsp:txXfrm>
        <a:off x="2796351" y="1065774"/>
        <a:ext cx="1009209" cy="182656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4A0D7-BDDE-A445-8A40-E72FDCB9A76D}" type="datetimeFigureOut">
              <a:rPr lang="en-GB" smtClean="0"/>
              <a:t>28/03/2023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7F609-35CC-324D-947E-26771886CC4D}" type="slidenum">
              <a:rPr lang="en-GB" smtClean="0"/>
              <a:t>‹#›</a:t>
            </a:fld>
            <a:endParaRPr lang="en-GB" dirty="0"/>
          </a:p>
        </p:txBody>
      </p:sp>
    </p:spTree>
    <p:extLst>
      <p:ext uri="{BB962C8B-B14F-4D97-AF65-F5344CB8AC3E}">
        <p14:creationId xmlns:p14="http://schemas.microsoft.com/office/powerpoint/2010/main" val="177776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1D464841-3FF0-5241-9AF4-4E4ADF719816}"/>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dirty="0"/>
          </a:p>
        </p:txBody>
      </p:sp>
      <p:sp>
        <p:nvSpPr>
          <p:cNvPr id="33" name="Graphic 2">
            <a:extLst>
              <a:ext uri="{FF2B5EF4-FFF2-40B4-BE49-F238E27FC236}">
                <a16:creationId xmlns:a16="http://schemas.microsoft.com/office/drawing/2014/main" id="{67ED1ED8-1CA1-624A-B817-7B370005CCA2}"/>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dirty="0"/>
          </a:p>
        </p:txBody>
      </p:sp>
      <p:grpSp>
        <p:nvGrpSpPr>
          <p:cNvPr id="30" name="Group 29">
            <a:extLst>
              <a:ext uri="{FF2B5EF4-FFF2-40B4-BE49-F238E27FC236}">
                <a16:creationId xmlns:a16="http://schemas.microsoft.com/office/drawing/2014/main" id="{A53EAE36-D6D4-AB44-AE91-B039070BBF2E}"/>
              </a:ext>
            </a:extLst>
          </p:cNvPr>
          <p:cNvGrpSpPr>
            <a:grpSpLocks noChangeAspect="1"/>
          </p:cNvGrpSpPr>
          <p:nvPr userDrawn="1"/>
        </p:nvGrpSpPr>
        <p:grpSpPr>
          <a:xfrm>
            <a:off x="8859788" y="468313"/>
            <a:ext cx="2851200" cy="402766"/>
            <a:chOff x="5336421" y="2111701"/>
            <a:chExt cx="3045311" cy="430187"/>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5336421" y="2111701"/>
              <a:ext cx="529619" cy="430187"/>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dirty="0"/>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13" name="Graphic 8">
              <a:extLst>
                <a:ext uri="{FF2B5EF4-FFF2-40B4-BE49-F238E27FC236}">
                  <a16:creationId xmlns:a16="http://schemas.microsoft.com/office/drawing/2014/main" id="{D28EF34A-F0C3-7547-B770-C7C7FBC69EBC}"/>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dirty="0"/>
            </a:p>
          </p:txBody>
        </p:sp>
        <p:sp>
          <p:nvSpPr>
            <p:cNvPr id="14" name="Graphic 8">
              <a:extLst>
                <a:ext uri="{FF2B5EF4-FFF2-40B4-BE49-F238E27FC236}">
                  <a16:creationId xmlns:a16="http://schemas.microsoft.com/office/drawing/2014/main" id="{6EEBBD83-0EB9-C847-BF46-729BC4A36137}"/>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dirty="0"/>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6375799" y="2229226"/>
              <a:ext cx="2005933" cy="199571"/>
              <a:chOff x="6375799" y="2229226"/>
              <a:chExt cx="2005933" cy="199571"/>
            </a:xfrm>
            <a:solidFill>
              <a:schemeClr val="bg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6"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v1]</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bg1"/>
                </a:solidFill>
              </a:defRPr>
            </a:lvl1pPr>
          </a:lstStyle>
          <a:p>
            <a:r>
              <a:rPr lang="en-US" dirty="0"/>
              <a:t>Click icon to add picture</a:t>
            </a:r>
            <a:endParaRPr lang="en-GB" dirty="0"/>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2667378626"/>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4" y="372269"/>
            <a:ext cx="5540400" cy="1035804"/>
          </a:xfrm>
        </p:spPr>
        <p:txBody>
          <a:bodyPr/>
          <a:lstStyle/>
          <a:p>
            <a:r>
              <a:rPr lang="en-GB" dirty="0"/>
              <a:t>[Text and image]</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400"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6172175" y="468313"/>
            <a:ext cx="5540400" cy="5132387"/>
          </a:xfrm>
        </p:spPr>
        <p:txBody>
          <a:bodyPr lIns="360000" rIns="360000" bIns="2340000" anchor="ctr" anchorCtr="1"/>
          <a:lstStyle>
            <a:lvl1pPr algn="ctr">
              <a:defRPr sz="1400" b="0"/>
            </a:lvl1pPr>
          </a:lstStyle>
          <a:p>
            <a:pPr lvl="0"/>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Tree>
    <p:extLst>
      <p:ext uri="{BB962C8B-B14F-4D97-AF65-F5344CB8AC3E}">
        <p14:creationId xmlns:p14="http://schemas.microsoft.com/office/powerpoint/2010/main" val="196962910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[Content: 4 up]</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9" name="Content Placeholder 8">
            <a:extLst>
              <a:ext uri="{FF2B5EF4-FFF2-40B4-BE49-F238E27FC236}">
                <a16:creationId xmlns:a16="http://schemas.microsoft.com/office/drawing/2014/main" id="{AB63A01F-3862-E044-AE21-AF64A94B7643}"/>
              </a:ext>
            </a:extLst>
          </p:cNvPr>
          <p:cNvSpPr>
            <a:spLocks noGrp="1"/>
          </p:cNvSpPr>
          <p:nvPr>
            <p:ph sz="quarter" idx="13" hasCustomPrompt="1"/>
          </p:nvPr>
        </p:nvSpPr>
        <p:spPr>
          <a:xfrm>
            <a:off x="479425"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0" name="Content Placeholder 2">
            <a:extLst>
              <a:ext uri="{FF2B5EF4-FFF2-40B4-BE49-F238E27FC236}">
                <a16:creationId xmlns:a16="http://schemas.microsoft.com/office/drawing/2014/main" id="{AD5703A9-ECC4-BA41-A90D-0D45A32C79EF}"/>
              </a:ext>
            </a:extLst>
          </p:cNvPr>
          <p:cNvSpPr>
            <a:spLocks noGrp="1"/>
          </p:cNvSpPr>
          <p:nvPr>
            <p:ph idx="14" hasCustomPrompt="1"/>
          </p:nvPr>
        </p:nvSpPr>
        <p:spPr>
          <a:xfrm>
            <a:off x="3325008"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1" name="Content Placeholder 8">
            <a:extLst>
              <a:ext uri="{FF2B5EF4-FFF2-40B4-BE49-F238E27FC236}">
                <a16:creationId xmlns:a16="http://schemas.microsoft.com/office/drawing/2014/main" id="{00B9724E-1CCC-3A48-A5D3-644568A57741}"/>
              </a:ext>
            </a:extLst>
          </p:cNvPr>
          <p:cNvSpPr>
            <a:spLocks noGrp="1"/>
          </p:cNvSpPr>
          <p:nvPr>
            <p:ph sz="quarter" idx="15" hasCustomPrompt="1"/>
          </p:nvPr>
        </p:nvSpPr>
        <p:spPr>
          <a:xfrm>
            <a:off x="3325008"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2" name="Content Placeholder 2">
            <a:extLst>
              <a:ext uri="{FF2B5EF4-FFF2-40B4-BE49-F238E27FC236}">
                <a16:creationId xmlns:a16="http://schemas.microsoft.com/office/drawing/2014/main" id="{21B21249-2195-934B-B697-CF2E8CA4C357}"/>
              </a:ext>
            </a:extLst>
          </p:cNvPr>
          <p:cNvSpPr>
            <a:spLocks noGrp="1"/>
          </p:cNvSpPr>
          <p:nvPr>
            <p:ph idx="16" hasCustomPrompt="1"/>
          </p:nvPr>
        </p:nvSpPr>
        <p:spPr>
          <a:xfrm>
            <a:off x="6170591"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3" name="Content Placeholder 8">
            <a:extLst>
              <a:ext uri="{FF2B5EF4-FFF2-40B4-BE49-F238E27FC236}">
                <a16:creationId xmlns:a16="http://schemas.microsoft.com/office/drawing/2014/main" id="{2D5041F6-CE68-BA49-B331-CEADE4D13171}"/>
              </a:ext>
            </a:extLst>
          </p:cNvPr>
          <p:cNvSpPr>
            <a:spLocks noGrp="1"/>
          </p:cNvSpPr>
          <p:nvPr>
            <p:ph sz="quarter" idx="17" hasCustomPrompt="1"/>
          </p:nvPr>
        </p:nvSpPr>
        <p:spPr>
          <a:xfrm>
            <a:off x="6170591"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
        <p:nvSpPr>
          <p:cNvPr id="14" name="Content Placeholder 2">
            <a:extLst>
              <a:ext uri="{FF2B5EF4-FFF2-40B4-BE49-F238E27FC236}">
                <a16:creationId xmlns:a16="http://schemas.microsoft.com/office/drawing/2014/main" id="{2801663A-AD0C-734A-8CA6-2C6862B9E1B1}"/>
              </a:ext>
            </a:extLst>
          </p:cNvPr>
          <p:cNvSpPr>
            <a:spLocks noGrp="1"/>
          </p:cNvSpPr>
          <p:nvPr>
            <p:ph idx="18" hasCustomPrompt="1"/>
          </p:nvPr>
        </p:nvSpPr>
        <p:spPr>
          <a:xfrm>
            <a:off x="9016175" y="3985060"/>
            <a:ext cx="2696400" cy="1729940"/>
          </a:xfrm>
        </p:spPr>
        <p:txBody>
          <a:bodyPr/>
          <a:lstStyle>
            <a:lvl1pPr>
              <a:lnSpc>
                <a:spcPct val="125000"/>
              </a:lnSpc>
              <a:spcBef>
                <a:spcPts val="0"/>
              </a:spcBef>
              <a:defRPr/>
            </a:lvl1pPr>
            <a:lvl2pPr>
              <a:lnSpc>
                <a:spcPct val="125000"/>
              </a:lnSpc>
              <a:spcBef>
                <a:spcPts val="0"/>
              </a:spcBef>
              <a:defRPr/>
            </a:lvl2pPr>
            <a:lvl3pPr>
              <a:lnSpc>
                <a:spcPct val="125000"/>
              </a:lnSpc>
              <a:spcBef>
                <a:spcPts val="0"/>
              </a:spcBef>
              <a:defRPr/>
            </a:lvl3pPr>
          </a:lstStyle>
          <a:p>
            <a:pPr lvl="0"/>
            <a:r>
              <a:rPr lang="en-GB" dirty="0"/>
              <a:t>First level &lt;Heading&gt;</a:t>
            </a:r>
          </a:p>
          <a:p>
            <a:pPr lvl="1"/>
            <a:r>
              <a:rPr lang="en-GB" dirty="0"/>
              <a:t>Second level</a:t>
            </a:r>
          </a:p>
          <a:p>
            <a:pPr lvl="2"/>
            <a:r>
              <a:rPr lang="en-GB" dirty="0"/>
              <a:t>Third level</a:t>
            </a:r>
          </a:p>
        </p:txBody>
      </p:sp>
      <p:sp>
        <p:nvSpPr>
          <p:cNvPr id="15" name="Content Placeholder 8">
            <a:extLst>
              <a:ext uri="{FF2B5EF4-FFF2-40B4-BE49-F238E27FC236}">
                <a16:creationId xmlns:a16="http://schemas.microsoft.com/office/drawing/2014/main" id="{D73DA775-A26D-2B41-9F7D-1CECA0A3C2D6}"/>
              </a:ext>
            </a:extLst>
          </p:cNvPr>
          <p:cNvSpPr>
            <a:spLocks noGrp="1"/>
          </p:cNvSpPr>
          <p:nvPr>
            <p:ph sz="quarter" idx="19" hasCustomPrompt="1"/>
          </p:nvPr>
        </p:nvSpPr>
        <p:spPr>
          <a:xfrm>
            <a:off x="9016175" y="2038350"/>
            <a:ext cx="2696400" cy="1695450"/>
          </a:xfrm>
        </p:spPr>
        <p:txBody>
          <a:bodyPr anchor="ctr" anchorCtr="1"/>
          <a:lstStyle>
            <a:lvl1pPr algn="ctr">
              <a:defRPr sz="1200" b="0"/>
            </a:lvl1pPr>
          </a:lstStyle>
          <a:p>
            <a:pPr lvl="0"/>
            <a:r>
              <a:rPr lang="en-GB" dirty="0"/>
              <a:t>Only use for a table, chart, Smart Art graphic, picture or movie by simply clicking on the relevant icon within the placeholder.</a:t>
            </a:r>
            <a:br>
              <a:rPr lang="en-GB" dirty="0"/>
            </a:br>
            <a:r>
              <a:rPr lang="en-GB" dirty="0"/>
              <a:t>STRICTLY NO BODY COPY.</a:t>
            </a:r>
          </a:p>
        </p:txBody>
      </p:sp>
    </p:spTree>
    <p:extLst>
      <p:ext uri="{BB962C8B-B14F-4D97-AF65-F5344CB8AC3E}">
        <p14:creationId xmlns:p14="http://schemas.microsoft.com/office/powerpoint/2010/main" val="3435294150"/>
      </p:ext>
    </p:extLst>
  </p:cSld>
  <p:clrMapOvr>
    <a:masterClrMapping/>
  </p:clrMapOvr>
  <p:extLst>
    <p:ext uri="{DCECCB84-F9BA-43D5-87BE-67443E8EF086}">
      <p15:sldGuideLst xmlns:p15="http://schemas.microsoft.com/office/powerpoint/2012/main">
        <p15:guide id="1" orient="horz" pos="4080" userDrawn="1">
          <p15:clr>
            <a:srgbClr val="FBAE40"/>
          </p15:clr>
        </p15:guide>
        <p15:guide id="3" orient="horz" pos="128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page content: v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lvl1pPr>
          </a:lstStyle>
          <a:p>
            <a:pPr lvl="0"/>
            <a:r>
              <a:rPr lang="en-GB" dirty="0"/>
              <a:t>[Full page content: v1]</a:t>
            </a:r>
            <a:br>
              <a:rPr lang="en-GB" dirty="0"/>
            </a:br>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Tree>
    <p:extLst>
      <p:ext uri="{BB962C8B-B14F-4D97-AF65-F5344CB8AC3E}">
        <p14:creationId xmlns:p14="http://schemas.microsoft.com/office/powerpoint/2010/main" val="2659687417"/>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content: v2">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bg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a:xfrm>
            <a:off x="10912475" y="6365876"/>
            <a:ext cx="800100" cy="219651"/>
          </a:xfrm>
        </p:spPr>
        <p:txBody>
          <a:bodyPr/>
          <a:lstStyle>
            <a:lvl1pPr>
              <a:defRPr>
                <a:solidFill>
                  <a:schemeClr val="bg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0D3D1596-DB1C-844D-BDC0-EDA150F3BF80}"/>
              </a:ext>
            </a:extLst>
          </p:cNvPr>
          <p:cNvSpPr>
            <a:spLocks noGrp="1"/>
          </p:cNvSpPr>
          <p:nvPr>
            <p:ph idx="13" hasCustomPrompt="1"/>
          </p:nvPr>
        </p:nvSpPr>
        <p:spPr>
          <a:xfrm>
            <a:off x="479425" y="468313"/>
            <a:ext cx="11233150" cy="5132387"/>
          </a:xfrm>
        </p:spPr>
        <p:txBody>
          <a:bodyPr lIns="2520000" rIns="2520000" bIns="2340000" anchor="ctr" anchorCtr="1"/>
          <a:lstStyle>
            <a:lvl1pPr algn="ctr">
              <a:defRPr sz="1400" b="0">
                <a:solidFill>
                  <a:schemeClr val="bg1"/>
                </a:solidFill>
              </a:defRPr>
            </a:lvl1pPr>
          </a:lstStyle>
          <a:p>
            <a:pPr lvl="0"/>
            <a:r>
              <a:rPr lang="en-GB" dirty="0"/>
              <a:t>[Full page content: v2]</a:t>
            </a:r>
            <a:br>
              <a:rPr lang="en-GB" dirty="0"/>
            </a:br>
            <a:r>
              <a:rPr lang="en-GB" dirty="0"/>
              <a:t>Only use this placeholder for a table, chart, Smart Art graphic, picture or movie by simply clicking on the relevant icon within the placeholder.</a:t>
            </a:r>
            <a:br>
              <a:rPr lang="en-GB" dirty="0"/>
            </a:br>
            <a:br>
              <a:rPr lang="en-GB" dirty="0"/>
            </a:br>
            <a:r>
              <a:rPr lang="en-GB" dirty="0"/>
              <a:t>STRICTLY NO BODY COPY.</a:t>
            </a:r>
          </a:p>
        </p:txBody>
      </p:sp>
    </p:spTree>
    <p:extLst>
      <p:ext uri="{BB962C8B-B14F-4D97-AF65-F5344CB8AC3E}">
        <p14:creationId xmlns:p14="http://schemas.microsoft.com/office/powerpoint/2010/main" val="19273426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1">
    <p:bg>
      <p:bgPr>
        <a:solidFill>
          <a:srgbClr val="121A3C"/>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bg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v1]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
        <p:nvSpPr>
          <p:cNvPr id="7" name="Graphic 2">
            <a:extLst>
              <a:ext uri="{FF2B5EF4-FFF2-40B4-BE49-F238E27FC236}">
                <a16:creationId xmlns:a16="http://schemas.microsoft.com/office/drawing/2014/main" id="{BB84DE62-907D-D246-B815-3D81FAB92EFD}"/>
              </a:ext>
            </a:extLst>
          </p:cNvPr>
          <p:cNvSpPr/>
          <p:nvPr userDrawn="1"/>
        </p:nvSpPr>
        <p:spPr>
          <a:xfrm>
            <a:off x="5566891" y="-9000"/>
            <a:ext cx="6627507" cy="6876000"/>
          </a:xfrm>
          <a:custGeom>
            <a:avLst/>
            <a:gdLst>
              <a:gd name="connsiteX0" fmla="*/ 0 w 4969192"/>
              <a:gd name="connsiteY0" fmla="*/ 0 h 5143500"/>
              <a:gd name="connsiteX1" fmla="*/ 0 w 4969192"/>
              <a:gd name="connsiteY1" fmla="*/ 1905 h 5143500"/>
              <a:gd name="connsiteX2" fmla="*/ 2483167 w 4969192"/>
              <a:gd name="connsiteY2" fmla="*/ 2571750 h 5143500"/>
              <a:gd name="connsiteX3" fmla="*/ 0 w 4969192"/>
              <a:gd name="connsiteY3" fmla="*/ 5141595 h 5143500"/>
              <a:gd name="connsiteX4" fmla="*/ 0 w 4969192"/>
              <a:gd name="connsiteY4" fmla="*/ 5143500 h 5143500"/>
              <a:gd name="connsiteX5" fmla="*/ 4969193 w 4969192"/>
              <a:gd name="connsiteY5" fmla="*/ 5143500 h 5143500"/>
              <a:gd name="connsiteX6" fmla="*/ 4969193 w 4969192"/>
              <a:gd name="connsiteY6" fmla="*/ 0 h 5143500"/>
              <a:gd name="connsiteX7" fmla="*/ 0 w 4969192"/>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9192" h="5143500">
                <a:moveTo>
                  <a:pt x="0" y="0"/>
                </a:moveTo>
                <a:lnTo>
                  <a:pt x="0" y="1905"/>
                </a:lnTo>
                <a:cubicBezTo>
                  <a:pt x="1379220" y="48578"/>
                  <a:pt x="2483167" y="1181100"/>
                  <a:pt x="2483167" y="2571750"/>
                </a:cubicBezTo>
                <a:cubicBezTo>
                  <a:pt x="2483167" y="3962400"/>
                  <a:pt x="1379220" y="5094923"/>
                  <a:pt x="0" y="5141595"/>
                </a:cubicBezTo>
                <a:lnTo>
                  <a:pt x="0" y="5143500"/>
                </a:lnTo>
                <a:lnTo>
                  <a:pt x="4969193" y="5143500"/>
                </a:lnTo>
                <a:lnTo>
                  <a:pt x="4969193" y="0"/>
                </a:lnTo>
                <a:lnTo>
                  <a:pt x="0" y="0"/>
                </a:lnTo>
                <a:close/>
              </a:path>
            </a:pathLst>
          </a:custGeom>
          <a:solidFill>
            <a:srgbClr val="88F2DD"/>
          </a:solidFill>
          <a:ln w="12700" cap="flat">
            <a:solidFill>
              <a:srgbClr val="88F2DD"/>
            </a:solidFill>
            <a:prstDash val="solid"/>
            <a:miter/>
          </a:ln>
        </p:spPr>
        <p:txBody>
          <a:bodyPr rtlCol="0" anchor="ctr"/>
          <a:lstStyle/>
          <a:p>
            <a:endParaRPr lang="en-GB" dirty="0"/>
          </a:p>
        </p:txBody>
      </p:sp>
    </p:spTree>
    <p:extLst>
      <p:ext uri="{BB962C8B-B14F-4D97-AF65-F5344CB8AC3E}">
        <p14:creationId xmlns:p14="http://schemas.microsoft.com/office/powerpoint/2010/main" val="55933848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2">
    <p:bg>
      <p:bgPr>
        <a:solidFill>
          <a:srgbClr val="121A3C"/>
        </a:solidFill>
        <a:effectLst/>
      </p:bgPr>
    </p:bg>
    <p:spTree>
      <p:nvGrpSpPr>
        <p:cNvPr id="1" name=""/>
        <p:cNvGrpSpPr/>
        <p:nvPr/>
      </p:nvGrpSpPr>
      <p:grpSpPr>
        <a:xfrm>
          <a:off x="0" y="0"/>
          <a:ext cx="0" cy="0"/>
          <a:chOff x="0" y="0"/>
          <a:chExt cx="0" cy="0"/>
        </a:xfrm>
      </p:grpSpPr>
      <p:sp>
        <p:nvSpPr>
          <p:cNvPr id="14" name="Graphic 11">
            <a:extLst>
              <a:ext uri="{FF2B5EF4-FFF2-40B4-BE49-F238E27FC236}">
                <a16:creationId xmlns:a16="http://schemas.microsoft.com/office/drawing/2014/main" id="{C382491B-48AF-814A-A04B-E0A3FA2C8CEA}"/>
              </a:ext>
            </a:extLst>
          </p:cNvPr>
          <p:cNvSpPr/>
          <p:nvPr/>
        </p:nvSpPr>
        <p:spPr>
          <a:xfrm>
            <a:off x="7099300" y="2019300"/>
            <a:ext cx="5092700" cy="4838700"/>
          </a:xfrm>
          <a:custGeom>
            <a:avLst/>
            <a:gdLst>
              <a:gd name="connsiteX0" fmla="*/ 3849371 w 5092700"/>
              <a:gd name="connsiteY0" fmla="*/ 0 h 4838700"/>
              <a:gd name="connsiteX1" fmla="*/ 2540 w 5092700"/>
              <a:gd name="connsiteY1" fmla="*/ 3716020 h 4838700"/>
              <a:gd name="connsiteX2" fmla="*/ 0 w 5092700"/>
              <a:gd name="connsiteY2" fmla="*/ 3716020 h 4838700"/>
              <a:gd name="connsiteX3" fmla="*/ 0 w 5092700"/>
              <a:gd name="connsiteY3" fmla="*/ 4838700 h 4838700"/>
              <a:gd name="connsiteX4" fmla="*/ 5092700 w 5092700"/>
              <a:gd name="connsiteY4" fmla="*/ 4838700 h 4838700"/>
              <a:gd name="connsiteX5" fmla="*/ 5092700 w 5092700"/>
              <a:gd name="connsiteY5" fmla="*/ 205740 h 4838700"/>
              <a:gd name="connsiteX6" fmla="*/ 3849371 w 5092700"/>
              <a:gd name="connsiteY6" fmla="*/ 0 h 483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2700" h="4838700">
                <a:moveTo>
                  <a:pt x="3849371" y="0"/>
                </a:moveTo>
                <a:cubicBezTo>
                  <a:pt x="1767840" y="0"/>
                  <a:pt x="72390" y="1652270"/>
                  <a:pt x="2540" y="3716020"/>
                </a:cubicBezTo>
                <a:lnTo>
                  <a:pt x="0" y="3716020"/>
                </a:lnTo>
                <a:lnTo>
                  <a:pt x="0" y="4838700"/>
                </a:lnTo>
                <a:lnTo>
                  <a:pt x="5092700" y="4838700"/>
                </a:lnTo>
                <a:lnTo>
                  <a:pt x="5092700" y="205740"/>
                </a:lnTo>
                <a:cubicBezTo>
                  <a:pt x="4702811" y="72390"/>
                  <a:pt x="4284981" y="0"/>
                  <a:pt x="3849371" y="0"/>
                </a:cubicBezTo>
                <a:close/>
              </a:path>
            </a:pathLst>
          </a:custGeom>
          <a:solidFill>
            <a:srgbClr val="88F2DD"/>
          </a:solidFill>
          <a:ln w="12700" cap="flat">
            <a:solidFill>
              <a:srgbClr val="88F2DD"/>
            </a:solidFill>
            <a:prstDash val="solid"/>
            <a:miter/>
          </a:ln>
        </p:spPr>
        <p:txBody>
          <a:bodyPr rtlCol="0" anchor="ctr"/>
          <a:lstStyle/>
          <a:p>
            <a:endParaRPr lang="en-GB" dirty="0"/>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bg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2"/>
            <a:ext cx="6489700" cy="5132387"/>
          </a:xfrm>
        </p:spPr>
        <p:txBody>
          <a:bodyPr/>
          <a:lstStyle>
            <a:lvl1pPr marL="216000" indent="-216000">
              <a:lnSpc>
                <a:spcPct val="90000"/>
              </a:lnSpc>
              <a:spcBef>
                <a:spcPts val="0"/>
              </a:spcBef>
              <a:spcAft>
                <a:spcPts val="2200"/>
              </a:spcAft>
              <a:defRPr sz="3600" b="0">
                <a:solidFill>
                  <a:schemeClr val="bg1"/>
                </a:solidFill>
              </a:defRPr>
            </a:lvl1pPr>
            <a:lvl2pPr marL="21600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v2]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Tree>
    <p:extLst>
      <p:ext uri="{BB962C8B-B14F-4D97-AF65-F5344CB8AC3E}">
        <p14:creationId xmlns:p14="http://schemas.microsoft.com/office/powerpoint/2010/main" val="475379238"/>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Quote/Statement slide: v3">
    <p:bg>
      <p:bgPr>
        <a:solidFill>
          <a:srgbClr val="88F2D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tx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4" y="468312"/>
            <a:ext cx="10283825" cy="5132387"/>
          </a:xfrm>
        </p:spPr>
        <p:txBody>
          <a:bodyPr/>
          <a:lstStyle>
            <a:lvl1pPr marL="216000" indent="-216000">
              <a:lnSpc>
                <a:spcPct val="90000"/>
              </a:lnSpc>
              <a:spcBef>
                <a:spcPts val="0"/>
              </a:spcBef>
              <a:spcAft>
                <a:spcPts val="2200"/>
              </a:spcAft>
              <a:defRPr sz="3600" b="0">
                <a:solidFill>
                  <a:schemeClr val="tx1"/>
                </a:solidFill>
              </a:defRPr>
            </a:lvl1pPr>
            <a:lvl2pPr marL="216000" indent="0">
              <a:lnSpc>
                <a:spcPct val="90000"/>
              </a:lnSpc>
              <a:spcBef>
                <a:spcPts val="0"/>
              </a:spcBef>
              <a:spcAft>
                <a:spcPts val="2200"/>
              </a:spcAft>
              <a:buNone/>
              <a:defRPr sz="3600" b="0">
                <a:solidFill>
                  <a:schemeClr val="tx1"/>
                </a:solidFill>
              </a:defRPr>
            </a:lvl2pPr>
            <a:lvl3pPr marL="0" indent="0">
              <a:lnSpc>
                <a:spcPct val="90000"/>
              </a:lnSpc>
              <a:spcBef>
                <a:spcPts val="0"/>
              </a:spcBef>
              <a:spcAft>
                <a:spcPts val="2200"/>
              </a:spcAft>
              <a:buNone/>
              <a:defRPr sz="3600" b="0">
                <a:solidFill>
                  <a:schemeClr val="tx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	[Quote/Statement slide: v3] First level &lt;Quote: Add a tab after quote for correct hanging indent alignment&gt;”</a:t>
            </a:r>
          </a:p>
          <a:p>
            <a:pPr lvl="1"/>
            <a:r>
              <a:rPr lang="en-GB" dirty="0"/>
              <a:t>Second level &lt;Second para after quote with correct indent&gt;”</a:t>
            </a:r>
          </a:p>
          <a:p>
            <a:pPr lvl="2"/>
            <a:r>
              <a:rPr lang="en-GB" dirty="0"/>
              <a:t>Third level &lt;Statement text with no indent&gt;</a:t>
            </a:r>
          </a:p>
        </p:txBody>
      </p:sp>
      <p:sp>
        <p:nvSpPr>
          <p:cNvPr id="7" name="Graphic 2">
            <a:extLst>
              <a:ext uri="{FF2B5EF4-FFF2-40B4-BE49-F238E27FC236}">
                <a16:creationId xmlns:a16="http://schemas.microsoft.com/office/drawing/2014/main" id="{17E418ED-8E69-6740-9A50-5D5616AEAF4B}"/>
              </a:ext>
            </a:extLst>
          </p:cNvPr>
          <p:cNvSpPr/>
          <p:nvPr/>
        </p:nvSpPr>
        <p:spPr>
          <a:xfrm>
            <a:off x="8785228" y="3449433"/>
            <a:ext cx="3429337" cy="3429337"/>
          </a:xfrm>
          <a:custGeom>
            <a:avLst/>
            <a:gdLst>
              <a:gd name="connsiteX0" fmla="*/ 0 w 3429337"/>
              <a:gd name="connsiteY0" fmla="*/ 3429338 h 3429337"/>
              <a:gd name="connsiteX1" fmla="*/ 0 w 3429337"/>
              <a:gd name="connsiteY1" fmla="*/ 3429338 h 3429337"/>
              <a:gd name="connsiteX2" fmla="*/ 3429338 w 3429337"/>
              <a:gd name="connsiteY2" fmla="*/ 3429338 h 3429337"/>
              <a:gd name="connsiteX3" fmla="*/ 3429338 w 3429337"/>
              <a:gd name="connsiteY3" fmla="*/ 0 h 3429337"/>
              <a:gd name="connsiteX4" fmla="*/ 3429338 w 3429337"/>
              <a:gd name="connsiteY4" fmla="*/ 0 h 3429337"/>
              <a:gd name="connsiteX5" fmla="*/ 0 w 3429337"/>
              <a:gd name="connsiteY5" fmla="*/ 3429338 h 342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337" h="3429337">
                <a:moveTo>
                  <a:pt x="0" y="3429338"/>
                </a:moveTo>
                <a:lnTo>
                  <a:pt x="0" y="3429338"/>
                </a:lnTo>
                <a:lnTo>
                  <a:pt x="3429338" y="3429338"/>
                </a:lnTo>
                <a:lnTo>
                  <a:pt x="3429338" y="0"/>
                </a:lnTo>
                <a:lnTo>
                  <a:pt x="3429338" y="0"/>
                </a:lnTo>
                <a:cubicBezTo>
                  <a:pt x="3429338" y="1893757"/>
                  <a:pt x="1893757" y="3429338"/>
                  <a:pt x="0" y="3429338"/>
                </a:cubicBezTo>
                <a:close/>
              </a:path>
            </a:pathLst>
          </a:custGeom>
          <a:solidFill>
            <a:srgbClr val="121A3C"/>
          </a:solidFill>
          <a:ln w="12700" cap="flat">
            <a:solidFill>
              <a:srgbClr val="121A3C"/>
            </a:solidFill>
            <a:prstDash val="solid"/>
            <a:miter/>
          </a:ln>
        </p:spPr>
        <p:txBody>
          <a:bodyPr rtlCol="0" anchor="ctr"/>
          <a:lstStyle/>
          <a:p>
            <a:endParaRPr lang="en-GB" dirty="0"/>
          </a:p>
        </p:txBody>
      </p:sp>
    </p:spTree>
    <p:extLst>
      <p:ext uri="{BB962C8B-B14F-4D97-AF65-F5344CB8AC3E}">
        <p14:creationId xmlns:p14="http://schemas.microsoft.com/office/powerpoint/2010/main" val="3179024907"/>
      </p:ext>
    </p:extLst>
  </p:cSld>
  <p:clrMapOvr>
    <a:masterClrMapping/>
  </p:clrMapOvr>
  <p:extLst>
    <p:ext uri="{DCECCB84-F9BA-43D5-87BE-67443E8EF086}">
      <p15:sldGuideLst xmlns:p15="http://schemas.microsoft.com/office/powerpoint/2012/main">
        <p15:guide id="1" orient="horz" pos="40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[Title only: v1]</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Tree>
    <p:extLst>
      <p:ext uri="{BB962C8B-B14F-4D97-AF65-F5344CB8AC3E}">
        <p14:creationId xmlns:p14="http://schemas.microsoft.com/office/powerpoint/2010/main" val="2681558358"/>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dirty="0"/>
              <a:t>[Title only: v2]</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bg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Tree>
    <p:extLst>
      <p:ext uri="{BB962C8B-B14F-4D97-AF65-F5344CB8AC3E}">
        <p14:creationId xmlns:p14="http://schemas.microsoft.com/office/powerpoint/2010/main" val="721584403"/>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v3">
    <p:bg>
      <p:bgPr>
        <a:solidFill>
          <a:srgbClr val="88F2D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[Title only: v3]</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tx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6163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35" name="Graphic 2">
            <a:extLst>
              <a:ext uri="{FF2B5EF4-FFF2-40B4-BE49-F238E27FC236}">
                <a16:creationId xmlns:a16="http://schemas.microsoft.com/office/drawing/2014/main" id="{C69A0FE1-A499-FD4D-A427-CB7AE62BF2D7}"/>
              </a:ext>
            </a:extLst>
          </p:cNvPr>
          <p:cNvSpPr/>
          <p:nvPr/>
        </p:nvSpPr>
        <p:spPr>
          <a:xfrm>
            <a:off x="3690559" y="0"/>
            <a:ext cx="5188180" cy="6858000"/>
          </a:xfrm>
          <a:custGeom>
            <a:avLst/>
            <a:gdLst>
              <a:gd name="connsiteX0" fmla="*/ 1406842 w 3890009"/>
              <a:gd name="connsiteY0" fmla="*/ 1905 h 5145405"/>
              <a:gd name="connsiteX1" fmla="*/ 1406842 w 3890009"/>
              <a:gd name="connsiteY1" fmla="*/ 0 h 5145405"/>
              <a:gd name="connsiteX2" fmla="*/ 1317307 w 3890009"/>
              <a:gd name="connsiteY2" fmla="*/ 0 h 5145405"/>
              <a:gd name="connsiteX3" fmla="*/ 0 w 3890009"/>
              <a:gd name="connsiteY3" fmla="*/ 0 h 5145405"/>
              <a:gd name="connsiteX4" fmla="*/ 0 w 3890009"/>
              <a:gd name="connsiteY4" fmla="*/ 1905 h 5145405"/>
              <a:gd name="connsiteX5" fmla="*/ 614363 w 3890009"/>
              <a:gd name="connsiteY5" fmla="*/ 98108 h 5145405"/>
              <a:gd name="connsiteX6" fmla="*/ 1407795 w 3890009"/>
              <a:gd name="connsiteY6" fmla="*/ 481013 h 5145405"/>
              <a:gd name="connsiteX7" fmla="*/ 2483168 w 3890009"/>
              <a:gd name="connsiteY7" fmla="*/ 2572703 h 5145405"/>
              <a:gd name="connsiteX8" fmla="*/ 1407795 w 3890009"/>
              <a:gd name="connsiteY8" fmla="*/ 4664393 h 5145405"/>
              <a:gd name="connsiteX9" fmla="*/ 614363 w 3890009"/>
              <a:gd name="connsiteY9" fmla="*/ 5047298 h 5145405"/>
              <a:gd name="connsiteX10" fmla="*/ 0 w 3890009"/>
              <a:gd name="connsiteY10" fmla="*/ 5143500 h 5145405"/>
              <a:gd name="connsiteX11" fmla="*/ 0 w 3890009"/>
              <a:gd name="connsiteY11" fmla="*/ 5145405 h 5145405"/>
              <a:gd name="connsiteX12" fmla="*/ 1317307 w 3890009"/>
              <a:gd name="connsiteY12" fmla="*/ 5145405 h 5145405"/>
              <a:gd name="connsiteX13" fmla="*/ 1406842 w 3890009"/>
              <a:gd name="connsiteY13" fmla="*/ 5145405 h 5145405"/>
              <a:gd name="connsiteX14" fmla="*/ 1406842 w 3890009"/>
              <a:gd name="connsiteY14" fmla="*/ 5143500 h 5145405"/>
              <a:gd name="connsiteX15" fmla="*/ 3890010 w 3890009"/>
              <a:gd name="connsiteY15" fmla="*/ 2571750 h 5145405"/>
              <a:gd name="connsiteX16" fmla="*/ 1406842 w 3890009"/>
              <a:gd name="connsiteY16" fmla="*/ 1905 h 5145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0009" h="5145405">
                <a:moveTo>
                  <a:pt x="1406842" y="1905"/>
                </a:moveTo>
                <a:lnTo>
                  <a:pt x="1406842" y="0"/>
                </a:lnTo>
                <a:lnTo>
                  <a:pt x="1317307" y="0"/>
                </a:lnTo>
                <a:lnTo>
                  <a:pt x="0" y="0"/>
                </a:lnTo>
                <a:lnTo>
                  <a:pt x="0" y="1905"/>
                </a:lnTo>
                <a:cubicBezTo>
                  <a:pt x="212407" y="9525"/>
                  <a:pt x="418147" y="41910"/>
                  <a:pt x="614363" y="98108"/>
                </a:cubicBezTo>
                <a:cubicBezTo>
                  <a:pt x="902970" y="180023"/>
                  <a:pt x="1169670" y="310515"/>
                  <a:pt x="1407795" y="481013"/>
                </a:cubicBezTo>
                <a:cubicBezTo>
                  <a:pt x="2058352" y="947738"/>
                  <a:pt x="2483168" y="1710690"/>
                  <a:pt x="2483168" y="2572703"/>
                </a:cubicBezTo>
                <a:cubicBezTo>
                  <a:pt x="2483168" y="3434715"/>
                  <a:pt x="2059305" y="4197668"/>
                  <a:pt x="1407795" y="4664393"/>
                </a:cubicBezTo>
                <a:cubicBezTo>
                  <a:pt x="1170623" y="4834890"/>
                  <a:pt x="902970" y="4965383"/>
                  <a:pt x="614363" y="5047298"/>
                </a:cubicBezTo>
                <a:cubicBezTo>
                  <a:pt x="418147" y="5102543"/>
                  <a:pt x="212407" y="5135880"/>
                  <a:pt x="0" y="5143500"/>
                </a:cubicBezTo>
                <a:lnTo>
                  <a:pt x="0" y="5145405"/>
                </a:lnTo>
                <a:lnTo>
                  <a:pt x="1317307" y="5145405"/>
                </a:lnTo>
                <a:lnTo>
                  <a:pt x="1406842" y="5145405"/>
                </a:lnTo>
                <a:lnTo>
                  <a:pt x="1406842" y="5143500"/>
                </a:lnTo>
                <a:cubicBezTo>
                  <a:pt x="2786063" y="5094923"/>
                  <a:pt x="3890010" y="3962400"/>
                  <a:pt x="3890010" y="2571750"/>
                </a:cubicBezTo>
                <a:cubicBezTo>
                  <a:pt x="3890010" y="1181100"/>
                  <a:pt x="2786063" y="48578"/>
                  <a:pt x="1406842" y="1905"/>
                </a:cubicBezTo>
                <a:close/>
              </a:path>
            </a:pathLst>
          </a:custGeom>
          <a:solidFill>
            <a:srgbClr val="26CCB8"/>
          </a:solidFill>
          <a:ln w="12700" cap="flat">
            <a:solidFill>
              <a:srgbClr val="26CCB8"/>
            </a:solidFill>
            <a:prstDash val="solid"/>
            <a:miter/>
          </a:ln>
        </p:spPr>
        <p:txBody>
          <a:bodyPr rtlCol="0" anchor="ctr"/>
          <a:lstStyle/>
          <a:p>
            <a:endParaRPr lang="en-GB" dirty="0"/>
          </a:p>
        </p:txBody>
      </p:sp>
      <p:sp>
        <p:nvSpPr>
          <p:cNvPr id="33" name="Graphic 2">
            <a:extLst>
              <a:ext uri="{FF2B5EF4-FFF2-40B4-BE49-F238E27FC236}">
                <a16:creationId xmlns:a16="http://schemas.microsoft.com/office/drawing/2014/main" id="{3276A145-86EC-C44F-8FA4-800406391D4B}"/>
              </a:ext>
            </a:extLst>
          </p:cNvPr>
          <p:cNvSpPr/>
          <p:nvPr/>
        </p:nvSpPr>
        <p:spPr>
          <a:xfrm>
            <a:off x="-240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dirty="0"/>
          </a:p>
        </p:txBody>
      </p:sp>
      <p:grpSp>
        <p:nvGrpSpPr>
          <p:cNvPr id="4" name="Group 3">
            <a:extLst>
              <a:ext uri="{FF2B5EF4-FFF2-40B4-BE49-F238E27FC236}">
                <a16:creationId xmlns:a16="http://schemas.microsoft.com/office/drawing/2014/main" id="{C694D71C-78A3-1B4C-8ED5-916B8F56728D}"/>
              </a:ext>
            </a:extLst>
          </p:cNvPr>
          <p:cNvGrpSpPr/>
          <p:nvPr userDrawn="1"/>
        </p:nvGrpSpPr>
        <p:grpSpPr>
          <a:xfrm>
            <a:off x="8859788" y="468313"/>
            <a:ext cx="2851200" cy="402766"/>
            <a:chOff x="8859788" y="468313"/>
            <a:chExt cx="2851200" cy="402766"/>
          </a:xfrm>
        </p:grpSpPr>
        <p:grpSp>
          <p:nvGrpSpPr>
            <p:cNvPr id="10" name="Graphic 8">
              <a:extLst>
                <a:ext uri="{FF2B5EF4-FFF2-40B4-BE49-F238E27FC236}">
                  <a16:creationId xmlns:a16="http://schemas.microsoft.com/office/drawing/2014/main" id="{F468096E-CE2E-2B44-BF34-03A56FE1E118}"/>
                </a:ext>
              </a:extLst>
            </p:cNvPr>
            <p:cNvGrpSpPr/>
            <p:nvPr/>
          </p:nvGrpSpPr>
          <p:grpSpPr>
            <a:xfrm>
              <a:off x="8859788" y="468313"/>
              <a:ext cx="495861" cy="402766"/>
              <a:chOff x="5336421" y="2111701"/>
              <a:chExt cx="529619" cy="430187"/>
            </a:xfrm>
          </p:grpSpPr>
          <p:sp>
            <p:nvSpPr>
              <p:cNvPr id="11" name="Graphic 8">
                <a:extLst>
                  <a:ext uri="{FF2B5EF4-FFF2-40B4-BE49-F238E27FC236}">
                    <a16:creationId xmlns:a16="http://schemas.microsoft.com/office/drawing/2014/main" id="{71293D48-3D25-324C-8D45-CAEAF56B5E4A}"/>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dirty="0"/>
              </a:p>
            </p:txBody>
          </p:sp>
          <p:sp>
            <p:nvSpPr>
              <p:cNvPr id="12" name="Graphic 8">
                <a:extLst>
                  <a:ext uri="{FF2B5EF4-FFF2-40B4-BE49-F238E27FC236}">
                    <a16:creationId xmlns:a16="http://schemas.microsoft.com/office/drawing/2014/main" id="{B39A51DA-90F5-FB41-B1E0-A26FC86FE55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13" name="Graphic 8">
              <a:extLst>
                <a:ext uri="{FF2B5EF4-FFF2-40B4-BE49-F238E27FC236}">
                  <a16:creationId xmlns:a16="http://schemas.microsoft.com/office/drawing/2014/main" id="{D28EF34A-F0C3-7547-B770-C7C7FBC69EBC}"/>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dirty="0"/>
            </a:p>
          </p:txBody>
        </p:sp>
        <p:sp>
          <p:nvSpPr>
            <p:cNvPr id="14" name="Graphic 8">
              <a:extLst>
                <a:ext uri="{FF2B5EF4-FFF2-40B4-BE49-F238E27FC236}">
                  <a16:creationId xmlns:a16="http://schemas.microsoft.com/office/drawing/2014/main" id="{6EEBBD83-0EB9-C847-BF46-729BC4A36137}"/>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dirty="0"/>
            </a:p>
          </p:txBody>
        </p:sp>
        <p:grpSp>
          <p:nvGrpSpPr>
            <p:cNvPr id="15" name="Graphic 8">
              <a:extLst>
                <a:ext uri="{FF2B5EF4-FFF2-40B4-BE49-F238E27FC236}">
                  <a16:creationId xmlns:a16="http://schemas.microsoft.com/office/drawing/2014/main" id="{22D9254C-410A-B744-A985-6BB10A9BD60D}"/>
                </a:ext>
              </a:extLst>
            </p:cNvPr>
            <p:cNvGrpSpPr/>
            <p:nvPr/>
          </p:nvGrpSpPr>
          <p:grpSpPr>
            <a:xfrm>
              <a:off x="9832915" y="578347"/>
              <a:ext cx="1878073" cy="186850"/>
              <a:chOff x="6375799" y="2229226"/>
              <a:chExt cx="2005933" cy="199571"/>
            </a:xfrm>
            <a:solidFill>
              <a:schemeClr val="tx1"/>
            </a:solidFill>
          </p:grpSpPr>
          <p:sp>
            <p:nvSpPr>
              <p:cNvPr id="16" name="Graphic 8">
                <a:extLst>
                  <a:ext uri="{FF2B5EF4-FFF2-40B4-BE49-F238E27FC236}">
                    <a16:creationId xmlns:a16="http://schemas.microsoft.com/office/drawing/2014/main" id="{EBEA0BD8-369C-4A4C-91F3-DC07E847000D}"/>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7" name="Graphic 8">
                <a:extLst>
                  <a:ext uri="{FF2B5EF4-FFF2-40B4-BE49-F238E27FC236}">
                    <a16:creationId xmlns:a16="http://schemas.microsoft.com/office/drawing/2014/main" id="{DE786125-BC92-754A-B9DE-3D586CCEC743}"/>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102CC490-336E-2E4E-8522-55A348F40AD8}"/>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3FFC3060-5C81-3143-B0B4-AAF367419226}"/>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58AFC310-34A7-8746-8465-ACEAEE16E90A}"/>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333240E8-49D4-D042-B95B-A968A13D21DA}"/>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9A1E1189-5496-9845-9EAA-5EF976B456AF}"/>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5CE5BC0D-9438-BC46-8CAB-C3D194D64CFD}"/>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0E11D4CF-5A8F-1A45-B0C6-B0E6F0FAEC64}"/>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5" name="Graphic 8">
                <a:extLst>
                  <a:ext uri="{FF2B5EF4-FFF2-40B4-BE49-F238E27FC236}">
                    <a16:creationId xmlns:a16="http://schemas.microsoft.com/office/drawing/2014/main" id="{BEC1D1E0-EE54-D840-BF9E-B53CE4533921}"/>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F8F5D221-F8C6-6444-8A17-3C36A117EFD1}"/>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7" name="Graphic 8">
                <a:extLst>
                  <a:ext uri="{FF2B5EF4-FFF2-40B4-BE49-F238E27FC236}">
                    <a16:creationId xmlns:a16="http://schemas.microsoft.com/office/drawing/2014/main" id="{0D10C17D-E014-1D46-8346-DC39DFD10D1C}"/>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8" name="Graphic 8">
                <a:extLst>
                  <a:ext uri="{FF2B5EF4-FFF2-40B4-BE49-F238E27FC236}">
                    <a16:creationId xmlns:a16="http://schemas.microsoft.com/office/drawing/2014/main" id="{C568974E-D1D4-134D-B632-17CC001A8C5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9" name="Graphic 8">
                <a:extLst>
                  <a:ext uri="{FF2B5EF4-FFF2-40B4-BE49-F238E27FC236}">
                    <a16:creationId xmlns:a16="http://schemas.microsoft.com/office/drawing/2014/main" id="{EF130A9C-064C-8544-93CA-FC9F94DB5CBA}"/>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
        <p:nvSpPr>
          <p:cNvPr id="34" name="Text Placeholder 31">
            <a:extLst>
              <a:ext uri="{FF2B5EF4-FFF2-40B4-BE49-F238E27FC236}">
                <a16:creationId xmlns:a16="http://schemas.microsoft.com/office/drawing/2014/main" id="{46B1B5A4-BFC4-9D45-A757-AD115BD85B75}"/>
              </a:ext>
            </a:extLst>
          </p:cNvPr>
          <p:cNvSpPr>
            <a:spLocks noGrp="1"/>
          </p:cNvSpPr>
          <p:nvPr>
            <p:ph type="body" sz="quarter" idx="11" hasCustomPrompt="1"/>
          </p:nvPr>
        </p:nvSpPr>
        <p:spPr>
          <a:xfrm>
            <a:off x="479425" y="385006"/>
            <a:ext cx="4593600" cy="4219651"/>
          </a:xfrm>
        </p:spPr>
        <p:txBody>
          <a:bodyPr/>
          <a:lstStyle>
            <a:lvl1pPr>
              <a:lnSpc>
                <a:spcPct val="90000"/>
              </a:lnSpc>
              <a:spcBef>
                <a:spcPts val="0"/>
              </a:spcBef>
              <a:defRPr sz="5400" b="0">
                <a:solidFill>
                  <a:schemeClr val="tx1"/>
                </a:solidFill>
              </a:defRPr>
            </a:lvl1pPr>
            <a:lvl2pPr marL="0" indent="0">
              <a:lnSpc>
                <a:spcPct val="100000"/>
              </a:lnSpc>
              <a:spcBef>
                <a:spcPts val="1000"/>
              </a:spcBef>
              <a:buNone/>
              <a:defRPr sz="2250" b="0">
                <a:solidFill>
                  <a:schemeClr val="tx1"/>
                </a:solidFill>
              </a:defRPr>
            </a:lvl2pPr>
            <a:lvl3pPr marL="0" indent="0">
              <a:lnSpc>
                <a:spcPct val="90000"/>
              </a:lnSpc>
              <a:spcBef>
                <a:spcPts val="0"/>
              </a:spcBef>
              <a:buNone/>
              <a:defRPr sz="2250" b="0">
                <a:solidFill>
                  <a:schemeClr val="tx1"/>
                </a:solidFill>
              </a:defRPr>
            </a:lvl3pPr>
            <a:lvl4pPr marL="0" indent="0">
              <a:lnSpc>
                <a:spcPct val="90000"/>
              </a:lnSpc>
              <a:buNone/>
              <a:defRPr sz="2250" b="0">
                <a:solidFill>
                  <a:schemeClr val="tx1"/>
                </a:solidFill>
              </a:defRPr>
            </a:lvl4pPr>
            <a:lvl5pPr marL="0" indent="0">
              <a:lnSpc>
                <a:spcPct val="90000"/>
              </a:lnSpc>
              <a:buNone/>
              <a:defRPr sz="2250" b="0">
                <a:solidFill>
                  <a:schemeClr val="tx1"/>
                </a:solidFill>
              </a:defRPr>
            </a:lvl5pPr>
          </a:lstStyle>
          <a:p>
            <a:pPr lvl="0"/>
            <a:r>
              <a:rPr lang="en-GB" dirty="0"/>
              <a:t>[Title slide: v2]</a:t>
            </a:r>
          </a:p>
          <a:p>
            <a:pPr lvl="1"/>
            <a:r>
              <a:rPr lang="en-GB" dirty="0"/>
              <a:t>Second level &lt;Subheading&gt;</a:t>
            </a:r>
          </a:p>
        </p:txBody>
      </p:sp>
      <p:sp>
        <p:nvSpPr>
          <p:cNvPr id="38" name="Text Placeholder 31">
            <a:extLst>
              <a:ext uri="{FF2B5EF4-FFF2-40B4-BE49-F238E27FC236}">
                <a16:creationId xmlns:a16="http://schemas.microsoft.com/office/drawing/2014/main" id="{3B5897DA-933D-1E4A-9CBD-D2460E2F9E6B}"/>
              </a:ext>
            </a:extLst>
          </p:cNvPr>
          <p:cNvSpPr>
            <a:spLocks noGrp="1"/>
          </p:cNvSpPr>
          <p:nvPr>
            <p:ph type="body" sz="quarter" idx="12" hasCustomPrompt="1"/>
          </p:nvPr>
        </p:nvSpPr>
        <p:spPr>
          <a:xfrm>
            <a:off x="2374901" y="5168863"/>
            <a:ext cx="26987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tx1"/>
                </a:solidFill>
              </a:defRPr>
            </a:lvl2pPr>
            <a:lvl3pPr marL="0" indent="0">
              <a:lnSpc>
                <a:spcPct val="110000"/>
              </a:lnSpc>
              <a:spcBef>
                <a:spcPts val="0"/>
              </a:spcBef>
              <a:buNone/>
              <a:defRPr sz="1350" b="0">
                <a:solidFill>
                  <a:schemeClr val="tx1"/>
                </a:solidFill>
              </a:defRPr>
            </a:lvl3pPr>
            <a:lvl4pPr marL="0" indent="0">
              <a:lnSpc>
                <a:spcPct val="110000"/>
              </a:lnSpc>
              <a:buNone/>
              <a:defRPr sz="1350" b="0">
                <a:solidFill>
                  <a:schemeClr val="tx1"/>
                </a:solidFill>
              </a:defRPr>
            </a:lvl4pPr>
            <a:lvl5pPr marL="0" indent="0">
              <a:lnSpc>
                <a:spcPct val="110000"/>
              </a:lnSpc>
              <a:buNone/>
              <a:defRPr sz="1350" b="0">
                <a:solidFill>
                  <a:schemeClr val="tx1"/>
                </a:solidFill>
              </a:defRPr>
            </a:lvl5pPr>
          </a:lstStyle>
          <a:p>
            <a:pPr lvl="0"/>
            <a:r>
              <a:rPr lang="en-GB" dirty="0"/>
              <a:t>&lt;Authors Name&gt;</a:t>
            </a:r>
          </a:p>
          <a:p>
            <a:pPr lvl="2"/>
            <a:r>
              <a:rPr lang="en-GB" dirty="0"/>
              <a:t>&lt;Authors Name&gt;</a:t>
            </a:r>
          </a:p>
          <a:p>
            <a:pPr lvl="3"/>
            <a:r>
              <a:rPr lang="en-GB" dirty="0"/>
              <a:t>&lt;Authors Name&gt;</a:t>
            </a:r>
          </a:p>
        </p:txBody>
      </p:sp>
      <p:sp>
        <p:nvSpPr>
          <p:cNvPr id="39" name="Text Placeholder 31">
            <a:extLst>
              <a:ext uri="{FF2B5EF4-FFF2-40B4-BE49-F238E27FC236}">
                <a16:creationId xmlns:a16="http://schemas.microsoft.com/office/drawing/2014/main" id="{63996690-8E43-E64B-AEF9-C97D1FBB494E}"/>
              </a:ext>
            </a:extLst>
          </p:cNvPr>
          <p:cNvSpPr>
            <a:spLocks noGrp="1"/>
          </p:cNvSpPr>
          <p:nvPr>
            <p:ph type="body" sz="quarter" idx="13" hasCustomPrompt="1"/>
          </p:nvPr>
        </p:nvSpPr>
        <p:spPr>
          <a:xfrm>
            <a:off x="479425" y="5168863"/>
            <a:ext cx="1746250" cy="1202531"/>
          </a:xfrm>
        </p:spPr>
        <p:txBody>
          <a:bodyPr anchor="b" anchorCtr="0"/>
          <a:lstStyle>
            <a:lvl1pPr>
              <a:lnSpc>
                <a:spcPct val="110000"/>
              </a:lnSpc>
              <a:spcBef>
                <a:spcPts val="0"/>
              </a:spcBef>
              <a:defRPr sz="1350" b="0">
                <a:solidFill>
                  <a:schemeClr val="tx1"/>
                </a:solidFill>
              </a:defRPr>
            </a:lvl1pPr>
            <a:lvl2pPr marL="0" indent="0">
              <a:lnSpc>
                <a:spcPct val="110000"/>
              </a:lnSpc>
              <a:spcBef>
                <a:spcPts val="0"/>
              </a:spcBef>
              <a:buNone/>
              <a:defRPr sz="1350" b="0">
                <a:solidFill>
                  <a:schemeClr val="bg1"/>
                </a:solidFill>
              </a:defRPr>
            </a:lvl2pPr>
            <a:lvl3pPr marL="0" indent="0">
              <a:lnSpc>
                <a:spcPct val="110000"/>
              </a:lnSpc>
              <a:spcBef>
                <a:spcPts val="0"/>
              </a:spcBef>
              <a:buNone/>
              <a:defRPr sz="1350" b="0">
                <a:solidFill>
                  <a:schemeClr val="bg1"/>
                </a:solidFill>
              </a:defRPr>
            </a:lvl3pPr>
            <a:lvl4pPr marL="0" indent="0">
              <a:lnSpc>
                <a:spcPct val="110000"/>
              </a:lnSpc>
              <a:buNone/>
              <a:defRPr sz="1350" b="0">
                <a:solidFill>
                  <a:schemeClr val="bg1"/>
                </a:solidFill>
              </a:defRPr>
            </a:lvl4pPr>
            <a:lvl5pPr marL="0" indent="0">
              <a:lnSpc>
                <a:spcPct val="110000"/>
              </a:lnSpc>
              <a:buNone/>
              <a:defRPr sz="1350" b="0">
                <a:solidFill>
                  <a:schemeClr val="bg1"/>
                </a:solidFill>
              </a:defRPr>
            </a:lvl5pPr>
          </a:lstStyle>
          <a:p>
            <a:pPr lvl="0"/>
            <a:r>
              <a:rPr lang="en-GB" dirty="0"/>
              <a:t>&lt;D Month YYYY&gt;</a:t>
            </a:r>
          </a:p>
        </p:txBody>
      </p:sp>
      <p:sp>
        <p:nvSpPr>
          <p:cNvPr id="42" name="Picture Placeholder 41">
            <a:extLst>
              <a:ext uri="{FF2B5EF4-FFF2-40B4-BE49-F238E27FC236}">
                <a16:creationId xmlns:a16="http://schemas.microsoft.com/office/drawing/2014/main" id="{E6A1059C-5835-4E4A-A22C-A0336487E1AE}"/>
              </a:ext>
            </a:extLst>
          </p:cNvPr>
          <p:cNvSpPr>
            <a:spLocks noGrp="1"/>
          </p:cNvSpPr>
          <p:nvPr>
            <p:ph type="pic" sz="quarter" idx="14"/>
          </p:nvPr>
        </p:nvSpPr>
        <p:spPr>
          <a:xfrm>
            <a:off x="10486988" y="5470125"/>
            <a:ext cx="1224000" cy="864000"/>
          </a:xfrm>
        </p:spPr>
        <p:txBody>
          <a:bodyPr bIns="540000" anchor="ctr" anchorCtr="1"/>
          <a:lstStyle>
            <a:lvl1pPr>
              <a:defRPr sz="1000" b="0">
                <a:solidFill>
                  <a:schemeClr val="tx1"/>
                </a:solidFill>
              </a:defRPr>
            </a:lvl1pPr>
          </a:lstStyle>
          <a:p>
            <a:r>
              <a:rPr lang="en-US" dirty="0"/>
              <a:t>Click icon to add picture</a:t>
            </a:r>
            <a:endParaRPr lang="en-GB" dirty="0"/>
          </a:p>
        </p:txBody>
      </p:sp>
      <p:sp>
        <p:nvSpPr>
          <p:cNvPr id="43" name="Picture Placeholder 41">
            <a:extLst>
              <a:ext uri="{FF2B5EF4-FFF2-40B4-BE49-F238E27FC236}">
                <a16:creationId xmlns:a16="http://schemas.microsoft.com/office/drawing/2014/main" id="{F8CFE5D0-8511-5841-A0F1-850AE75B9E9B}"/>
              </a:ext>
            </a:extLst>
          </p:cNvPr>
          <p:cNvSpPr>
            <a:spLocks noGrp="1"/>
          </p:cNvSpPr>
          <p:nvPr>
            <p:ph type="pic" sz="quarter" idx="15"/>
          </p:nvPr>
        </p:nvSpPr>
        <p:spPr>
          <a:xfrm>
            <a:off x="9067585" y="5470125"/>
            <a:ext cx="1224000" cy="864000"/>
          </a:xfrm>
        </p:spPr>
        <p:txBody>
          <a:bodyPr bIns="540000" anchor="ctr" anchorCtr="1"/>
          <a:lstStyle>
            <a:lvl1pPr>
              <a:defRPr sz="1000" b="0">
                <a:solidFill>
                  <a:schemeClr val="tx1"/>
                </a:solidFill>
              </a:defRPr>
            </a:lvl1pPr>
          </a:lstStyle>
          <a:p>
            <a:r>
              <a:rPr lang="en-US" dirty="0"/>
              <a:t>Click icon to add picture</a:t>
            </a:r>
            <a:endParaRPr lang="en-GB" dirty="0"/>
          </a:p>
        </p:txBody>
      </p:sp>
    </p:spTree>
    <p:extLst>
      <p:ext uri="{BB962C8B-B14F-4D97-AF65-F5344CB8AC3E}">
        <p14:creationId xmlns:p14="http://schemas.microsoft.com/office/powerpoint/2010/main" val="891023693"/>
      </p:ext>
    </p:extLst>
  </p:cSld>
  <p:clrMapOvr>
    <a:masterClrMapping/>
  </p:clrMapOvr>
  <p:extLst>
    <p:ext uri="{DCECCB84-F9BA-43D5-87BE-67443E8EF086}">
      <p15:sldGuideLst xmlns:p15="http://schemas.microsoft.com/office/powerpoint/2012/main">
        <p15:guide id="1" orient="horz" pos="39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1">
    <p:bg>
      <p:bgPr>
        <a:solidFill>
          <a:srgbClr val="121A3C"/>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bg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[Thank you/End slide: v1]</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bg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bg1"/>
                </a:solidFill>
              </a:defRPr>
            </a:lvl3pPr>
            <a:lvl4pPr marL="0" indent="0">
              <a:lnSpc>
                <a:spcPct val="100000"/>
              </a:lnSpc>
              <a:buNone/>
              <a:defRPr sz="1500" b="0">
                <a:solidFill>
                  <a:schemeClr val="bg1"/>
                </a:solidFill>
              </a:defRPr>
            </a:lvl4pPr>
            <a:lvl5pPr marL="0" indent="0">
              <a:lnSpc>
                <a:spcPct val="110000"/>
              </a:lnSpc>
              <a:buNone/>
              <a:defRPr sz="1350" b="0">
                <a:solidFill>
                  <a:schemeClr val="tx1"/>
                </a:solidFill>
              </a:defRPr>
            </a:lvl5pPr>
          </a:lstStyle>
          <a:p>
            <a:pPr lvl="0"/>
            <a:r>
              <a:rPr lang="en-GB" dirty="0"/>
              <a:t>&lt;Telephone No.&gt;</a:t>
            </a:r>
          </a:p>
          <a:p>
            <a:pPr lvl="2"/>
            <a:r>
              <a:rPr lang="en-GB" dirty="0"/>
              <a:t>&lt;Website&gt;</a:t>
            </a:r>
          </a:p>
          <a:p>
            <a:pPr lvl="3"/>
            <a:r>
              <a:rPr lang="en-GB" dirty="0"/>
              <a:t>&lt;Email&gt;</a:t>
            </a:r>
          </a:p>
        </p:txBody>
      </p:sp>
      <p:grpSp>
        <p:nvGrpSpPr>
          <p:cNvPr id="12" name="Group 11">
            <a:extLst>
              <a:ext uri="{FF2B5EF4-FFF2-40B4-BE49-F238E27FC236}">
                <a16:creationId xmlns:a16="http://schemas.microsoft.com/office/drawing/2014/main" id="{41DD92FC-BDAA-CB40-9B49-F4E18A30EE9B}"/>
              </a:ext>
            </a:extLst>
          </p:cNvPr>
          <p:cNvGrpSpPr>
            <a:grpSpLocks noChangeAspect="1"/>
          </p:cNvGrpSpPr>
          <p:nvPr userDrawn="1"/>
        </p:nvGrpSpPr>
        <p:grpSpPr>
          <a:xfrm>
            <a:off x="473025" y="5977403"/>
            <a:ext cx="2851200" cy="402766"/>
            <a:chOff x="5336421" y="2111701"/>
            <a:chExt cx="3045311" cy="430187"/>
          </a:xfrm>
        </p:grpSpPr>
        <p:grpSp>
          <p:nvGrpSpPr>
            <p:cNvPr id="13" name="Graphic 8">
              <a:extLst>
                <a:ext uri="{FF2B5EF4-FFF2-40B4-BE49-F238E27FC236}">
                  <a16:creationId xmlns:a16="http://schemas.microsoft.com/office/drawing/2014/main" id="{7163335F-F166-FF46-AD0D-DA1FC33041E3}"/>
                </a:ext>
              </a:extLst>
            </p:cNvPr>
            <p:cNvGrpSpPr/>
            <p:nvPr/>
          </p:nvGrpSpPr>
          <p:grpSpPr>
            <a:xfrm>
              <a:off x="5336421" y="2111701"/>
              <a:ext cx="529619" cy="430187"/>
              <a:chOff x="5336421" y="2111701"/>
              <a:chExt cx="529619" cy="430187"/>
            </a:xfrm>
          </p:grpSpPr>
          <p:sp>
            <p:nvSpPr>
              <p:cNvPr id="31" name="Graphic 8">
                <a:extLst>
                  <a:ext uri="{FF2B5EF4-FFF2-40B4-BE49-F238E27FC236}">
                    <a16:creationId xmlns:a16="http://schemas.microsoft.com/office/drawing/2014/main" id="{1116BD05-A5A3-7041-ABE5-1247AD0EB620}"/>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bg1"/>
              </a:solidFill>
              <a:ln w="22018" cap="flat">
                <a:noFill/>
                <a:prstDash val="solid"/>
                <a:miter/>
              </a:ln>
            </p:spPr>
            <p:txBody>
              <a:bodyPr rtlCol="0" anchor="ctr"/>
              <a:lstStyle/>
              <a:p>
                <a:endParaRPr lang="en-GB" dirty="0"/>
              </a:p>
            </p:txBody>
          </p:sp>
          <p:sp>
            <p:nvSpPr>
              <p:cNvPr id="32" name="Graphic 8">
                <a:extLst>
                  <a:ext uri="{FF2B5EF4-FFF2-40B4-BE49-F238E27FC236}">
                    <a16:creationId xmlns:a16="http://schemas.microsoft.com/office/drawing/2014/main" id="{279BF34C-AE90-0B42-8FAE-2F44DFC95072}"/>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14" name="Graphic 8">
              <a:extLst>
                <a:ext uri="{FF2B5EF4-FFF2-40B4-BE49-F238E27FC236}">
                  <a16:creationId xmlns:a16="http://schemas.microsoft.com/office/drawing/2014/main" id="{956EF2FA-9A71-D847-AC48-27C2185DCB0A}"/>
                </a:ext>
              </a:extLst>
            </p:cNvPr>
            <p:cNvSpPr/>
            <p:nvPr/>
          </p:nvSpPr>
          <p:spPr>
            <a:xfrm>
              <a:off x="6007272" y="2238096"/>
              <a:ext cx="156679" cy="188484"/>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bg1"/>
            </a:solidFill>
            <a:ln w="22018" cap="flat">
              <a:noFill/>
              <a:prstDash val="solid"/>
              <a:miter/>
            </a:ln>
          </p:spPr>
          <p:txBody>
            <a:bodyPr rtlCol="0" anchor="ctr"/>
            <a:lstStyle/>
            <a:p>
              <a:endParaRPr lang="en-GB" dirty="0"/>
            </a:p>
          </p:txBody>
        </p:sp>
        <p:sp>
          <p:nvSpPr>
            <p:cNvPr id="15" name="Graphic 8">
              <a:extLst>
                <a:ext uri="{FF2B5EF4-FFF2-40B4-BE49-F238E27FC236}">
                  <a16:creationId xmlns:a16="http://schemas.microsoft.com/office/drawing/2014/main" id="{3C76BCBB-43ED-C24D-949C-FA6245FBEEC9}"/>
                </a:ext>
              </a:extLst>
            </p:cNvPr>
            <p:cNvSpPr/>
            <p:nvPr/>
          </p:nvSpPr>
          <p:spPr>
            <a:xfrm>
              <a:off x="6194845" y="2238096"/>
              <a:ext cx="156679" cy="188484"/>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bg1"/>
            </a:solidFill>
            <a:ln w="22018" cap="flat">
              <a:noFill/>
              <a:prstDash val="solid"/>
              <a:miter/>
            </a:ln>
          </p:spPr>
          <p:txBody>
            <a:bodyPr rtlCol="0" anchor="ctr"/>
            <a:lstStyle/>
            <a:p>
              <a:endParaRPr lang="en-GB" dirty="0"/>
            </a:p>
          </p:txBody>
        </p:sp>
        <p:grpSp>
          <p:nvGrpSpPr>
            <p:cNvPr id="16" name="Graphic 8">
              <a:extLst>
                <a:ext uri="{FF2B5EF4-FFF2-40B4-BE49-F238E27FC236}">
                  <a16:creationId xmlns:a16="http://schemas.microsoft.com/office/drawing/2014/main" id="{6031A51F-8CD8-0C47-8001-05D7B909B080}"/>
                </a:ext>
              </a:extLst>
            </p:cNvPr>
            <p:cNvGrpSpPr/>
            <p:nvPr/>
          </p:nvGrpSpPr>
          <p:grpSpPr>
            <a:xfrm>
              <a:off x="6375799" y="2229226"/>
              <a:ext cx="2005933" cy="199571"/>
              <a:chOff x="6375799" y="2229226"/>
              <a:chExt cx="2005933" cy="199571"/>
            </a:xfrm>
            <a:solidFill>
              <a:schemeClr val="bg1"/>
            </a:solidFill>
          </p:grpSpPr>
          <p:sp>
            <p:nvSpPr>
              <p:cNvPr id="17" name="Graphic 8">
                <a:extLst>
                  <a:ext uri="{FF2B5EF4-FFF2-40B4-BE49-F238E27FC236}">
                    <a16:creationId xmlns:a16="http://schemas.microsoft.com/office/drawing/2014/main" id="{70D903B3-1F8F-6446-B533-FDD010A2BD57}"/>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54A679BC-88EC-B249-B787-8FD4608B71FA}"/>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F7D9CDFA-91AC-754E-8FCD-62C0EF38055A}"/>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E94E9444-9628-3942-B2CD-2808B0560F41}"/>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1C8AD260-F333-D34E-9FA6-2451EBE158F9}"/>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362578CE-6209-5941-AD92-75C485B27725}"/>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1ADBDF34-3B98-F54F-A1A8-5AE7BEC6977E}"/>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16539468-855F-8041-98D8-A28A000E241A}"/>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5" name="Graphic 8">
                <a:extLst>
                  <a:ext uri="{FF2B5EF4-FFF2-40B4-BE49-F238E27FC236}">
                    <a16:creationId xmlns:a16="http://schemas.microsoft.com/office/drawing/2014/main" id="{D7F7C5AA-64B1-8D4A-8CA8-E284A2DAF72F}"/>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CB3AFA0C-4F09-6F48-A002-7F70C4AEA196}"/>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7" name="Graphic 8">
                <a:extLst>
                  <a:ext uri="{FF2B5EF4-FFF2-40B4-BE49-F238E27FC236}">
                    <a16:creationId xmlns:a16="http://schemas.microsoft.com/office/drawing/2014/main" id="{AC3E1165-2781-0449-ADE2-8D357383790D}"/>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8" name="Graphic 8">
                <a:extLst>
                  <a:ext uri="{FF2B5EF4-FFF2-40B4-BE49-F238E27FC236}">
                    <a16:creationId xmlns:a16="http://schemas.microsoft.com/office/drawing/2014/main" id="{03FCAA1D-FC58-8D4A-A4DA-37329BEAB5BF}"/>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9" name="Graphic 8">
                <a:extLst>
                  <a:ext uri="{FF2B5EF4-FFF2-40B4-BE49-F238E27FC236}">
                    <a16:creationId xmlns:a16="http://schemas.microsoft.com/office/drawing/2014/main" id="{E16CB6DB-ACEC-F34C-A32D-362EE246FDE3}"/>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30" name="Graphic 8">
                <a:extLst>
                  <a:ext uri="{FF2B5EF4-FFF2-40B4-BE49-F238E27FC236}">
                    <a16:creationId xmlns:a16="http://schemas.microsoft.com/office/drawing/2014/main" id="{927ED89B-5CE2-CC42-BBC1-54900444F696}"/>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60657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End slide: v2">
    <p:bg>
      <p:bgPr>
        <a:solidFill>
          <a:schemeClr val="bg1"/>
        </a:solidFill>
        <a:effectLst/>
      </p:bgPr>
    </p:bg>
    <p:spTree>
      <p:nvGrpSpPr>
        <p:cNvPr id="1" name=""/>
        <p:cNvGrpSpPr/>
        <p:nvPr/>
      </p:nvGrpSpPr>
      <p:grpSpPr>
        <a:xfrm>
          <a:off x="0" y="0"/>
          <a:ext cx="0" cy="0"/>
          <a:chOff x="0" y="0"/>
          <a:chExt cx="0" cy="0"/>
        </a:xfrm>
      </p:grpSpPr>
      <p:sp>
        <p:nvSpPr>
          <p:cNvPr id="10" name="Text Placeholder 31">
            <a:extLst>
              <a:ext uri="{FF2B5EF4-FFF2-40B4-BE49-F238E27FC236}">
                <a16:creationId xmlns:a16="http://schemas.microsoft.com/office/drawing/2014/main" id="{F02A4E0B-A84D-9845-9F84-46E48678C264}"/>
              </a:ext>
            </a:extLst>
          </p:cNvPr>
          <p:cNvSpPr>
            <a:spLocks noGrp="1"/>
          </p:cNvSpPr>
          <p:nvPr>
            <p:ph type="body" sz="quarter" idx="10" hasCustomPrompt="1"/>
          </p:nvPr>
        </p:nvSpPr>
        <p:spPr>
          <a:xfrm>
            <a:off x="479425" y="468313"/>
            <a:ext cx="5540375" cy="3327510"/>
          </a:xfrm>
        </p:spPr>
        <p:txBody>
          <a:bodyPr/>
          <a:lstStyle>
            <a:lvl1pPr marL="0" indent="0">
              <a:lnSpc>
                <a:spcPct val="90000"/>
              </a:lnSpc>
              <a:spcBef>
                <a:spcPts val="0"/>
              </a:spcBef>
              <a:spcAft>
                <a:spcPts val="2200"/>
              </a:spcAft>
              <a:defRPr sz="5400" b="0">
                <a:solidFill>
                  <a:schemeClr val="tx1"/>
                </a:solidFill>
              </a:defRPr>
            </a:lvl1pPr>
            <a:lvl2pPr marL="0" indent="0">
              <a:lnSpc>
                <a:spcPct val="90000"/>
              </a:lnSpc>
              <a:spcBef>
                <a:spcPts val="0"/>
              </a:spcBef>
              <a:spcAft>
                <a:spcPts val="2200"/>
              </a:spcAft>
              <a:buNone/>
              <a:defRPr sz="3600" b="0">
                <a:solidFill>
                  <a:schemeClr val="bg1"/>
                </a:solidFill>
              </a:defRPr>
            </a:lvl2pPr>
            <a:lvl3pPr marL="0" indent="0">
              <a:lnSpc>
                <a:spcPct val="90000"/>
              </a:lnSpc>
              <a:spcBef>
                <a:spcPts val="0"/>
              </a:spcBef>
              <a:spcAft>
                <a:spcPts val="2200"/>
              </a:spcAft>
              <a:buNone/>
              <a:defRPr sz="3600" b="0">
                <a:solidFill>
                  <a:schemeClr val="bg1"/>
                </a:solidFill>
              </a:defRPr>
            </a:lvl3pPr>
            <a:lvl4pPr marL="0" indent="0">
              <a:lnSpc>
                <a:spcPct val="90000"/>
              </a:lnSpc>
              <a:spcAft>
                <a:spcPts val="2200"/>
              </a:spcAft>
              <a:buNone/>
              <a:defRPr sz="3600" b="0">
                <a:solidFill>
                  <a:schemeClr val="bg1"/>
                </a:solidFill>
              </a:defRPr>
            </a:lvl4pPr>
            <a:lvl5pPr marL="0" indent="0">
              <a:lnSpc>
                <a:spcPct val="90000"/>
              </a:lnSpc>
              <a:spcAft>
                <a:spcPts val="2200"/>
              </a:spcAft>
              <a:buNone/>
              <a:defRPr sz="3600" b="0">
                <a:solidFill>
                  <a:schemeClr val="bg1"/>
                </a:solidFill>
              </a:defRPr>
            </a:lvl5pPr>
          </a:lstStyle>
          <a:p>
            <a:pPr lvl="0"/>
            <a:r>
              <a:rPr lang="en-GB" dirty="0"/>
              <a:t>[Thank you/End slide: v2]</a:t>
            </a:r>
          </a:p>
        </p:txBody>
      </p:sp>
      <p:sp>
        <p:nvSpPr>
          <p:cNvPr id="8" name="Text Placeholder 31">
            <a:extLst>
              <a:ext uri="{FF2B5EF4-FFF2-40B4-BE49-F238E27FC236}">
                <a16:creationId xmlns:a16="http://schemas.microsoft.com/office/drawing/2014/main" id="{4DD91289-B038-F74F-933F-239C865EB945}"/>
              </a:ext>
            </a:extLst>
          </p:cNvPr>
          <p:cNvSpPr>
            <a:spLocks noGrp="1"/>
          </p:cNvSpPr>
          <p:nvPr>
            <p:ph type="body" sz="quarter" idx="12" hasCustomPrompt="1"/>
          </p:nvPr>
        </p:nvSpPr>
        <p:spPr>
          <a:xfrm>
            <a:off x="6169025"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dirty="0"/>
              <a:t>&lt;Address line 1&gt;</a:t>
            </a:r>
          </a:p>
          <a:p>
            <a:pPr lvl="2"/>
            <a:r>
              <a:rPr lang="en-GB" dirty="0"/>
              <a:t>&lt;Address line 2&gt;</a:t>
            </a:r>
          </a:p>
          <a:p>
            <a:pPr lvl="3"/>
            <a:r>
              <a:rPr lang="en-GB" dirty="0"/>
              <a:t>&lt;Address line 3&gt;</a:t>
            </a:r>
          </a:p>
        </p:txBody>
      </p:sp>
      <p:sp>
        <p:nvSpPr>
          <p:cNvPr id="11" name="Text Placeholder 31">
            <a:extLst>
              <a:ext uri="{FF2B5EF4-FFF2-40B4-BE49-F238E27FC236}">
                <a16:creationId xmlns:a16="http://schemas.microsoft.com/office/drawing/2014/main" id="{9F512C99-E9C9-5348-8495-C4EE2D47B066}"/>
              </a:ext>
            </a:extLst>
          </p:cNvPr>
          <p:cNvSpPr>
            <a:spLocks noGrp="1"/>
          </p:cNvSpPr>
          <p:nvPr>
            <p:ph type="body" sz="quarter" idx="13" hasCustomPrompt="1"/>
          </p:nvPr>
        </p:nvSpPr>
        <p:spPr>
          <a:xfrm>
            <a:off x="9012238" y="5514225"/>
            <a:ext cx="2698750" cy="907969"/>
          </a:xfrm>
        </p:spPr>
        <p:txBody>
          <a:bodyPr anchor="b" anchorCtr="0"/>
          <a:lstStyle>
            <a:lvl1pPr>
              <a:lnSpc>
                <a:spcPct val="100000"/>
              </a:lnSpc>
              <a:spcBef>
                <a:spcPts val="0"/>
              </a:spcBef>
              <a:defRPr sz="1500" b="0">
                <a:solidFill>
                  <a:schemeClr val="tx1"/>
                </a:solidFill>
              </a:defRPr>
            </a:lvl1pPr>
            <a:lvl2pPr marL="0" indent="0">
              <a:lnSpc>
                <a:spcPct val="110000"/>
              </a:lnSpc>
              <a:spcBef>
                <a:spcPts val="0"/>
              </a:spcBef>
              <a:buNone/>
              <a:defRPr sz="1350" b="0">
                <a:solidFill>
                  <a:schemeClr val="tx1"/>
                </a:solidFill>
              </a:defRPr>
            </a:lvl2pPr>
            <a:lvl3pPr marL="0" indent="0">
              <a:lnSpc>
                <a:spcPct val="100000"/>
              </a:lnSpc>
              <a:spcBef>
                <a:spcPts val="0"/>
              </a:spcBef>
              <a:buNone/>
              <a:defRPr sz="1500" b="0">
                <a:solidFill>
                  <a:schemeClr val="tx1"/>
                </a:solidFill>
              </a:defRPr>
            </a:lvl3pPr>
            <a:lvl4pPr marL="0" indent="0">
              <a:lnSpc>
                <a:spcPct val="100000"/>
              </a:lnSpc>
              <a:buNone/>
              <a:defRPr sz="1500" b="0">
                <a:solidFill>
                  <a:schemeClr val="tx1"/>
                </a:solidFill>
              </a:defRPr>
            </a:lvl4pPr>
            <a:lvl5pPr marL="0" indent="0">
              <a:lnSpc>
                <a:spcPct val="110000"/>
              </a:lnSpc>
              <a:buNone/>
              <a:defRPr sz="1350" b="0">
                <a:solidFill>
                  <a:schemeClr val="tx1"/>
                </a:solidFill>
              </a:defRPr>
            </a:lvl5pPr>
          </a:lstStyle>
          <a:p>
            <a:pPr lvl="0"/>
            <a:r>
              <a:rPr lang="en-GB" dirty="0"/>
              <a:t>&lt;Telephone No.&gt;</a:t>
            </a:r>
          </a:p>
          <a:p>
            <a:pPr lvl="2"/>
            <a:r>
              <a:rPr lang="en-GB" dirty="0"/>
              <a:t>&lt;Website&gt;</a:t>
            </a:r>
          </a:p>
          <a:p>
            <a:pPr lvl="3"/>
            <a:r>
              <a:rPr lang="en-GB" dirty="0"/>
              <a:t>&lt;Email&gt;</a:t>
            </a:r>
          </a:p>
        </p:txBody>
      </p:sp>
      <p:cxnSp>
        <p:nvCxnSpPr>
          <p:cNvPr id="33" name="Straight Connector 32">
            <a:extLst>
              <a:ext uri="{FF2B5EF4-FFF2-40B4-BE49-F238E27FC236}">
                <a16:creationId xmlns:a16="http://schemas.microsoft.com/office/drawing/2014/main" id="{45F8F2B3-9B10-0348-9303-41301FEA386E}"/>
              </a:ext>
            </a:extLst>
          </p:cNvPr>
          <p:cNvCxnSpPr>
            <a:cxnSpLocks/>
          </p:cNvCxnSpPr>
          <p:nvPr userDrawn="1"/>
        </p:nvCxnSpPr>
        <p:spPr>
          <a:xfrm>
            <a:off x="479425" y="5338527"/>
            <a:ext cx="1123315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43ED17A0-BC22-3048-AB31-4F03CD4D700E}"/>
              </a:ext>
            </a:extLst>
          </p:cNvPr>
          <p:cNvGrpSpPr/>
          <p:nvPr userDrawn="1"/>
        </p:nvGrpSpPr>
        <p:grpSpPr>
          <a:xfrm>
            <a:off x="473025" y="5977403"/>
            <a:ext cx="2851200" cy="402766"/>
            <a:chOff x="8859788" y="468313"/>
            <a:chExt cx="2851200" cy="402766"/>
          </a:xfrm>
        </p:grpSpPr>
        <p:grpSp>
          <p:nvGrpSpPr>
            <p:cNvPr id="56" name="Graphic 8">
              <a:extLst>
                <a:ext uri="{FF2B5EF4-FFF2-40B4-BE49-F238E27FC236}">
                  <a16:creationId xmlns:a16="http://schemas.microsoft.com/office/drawing/2014/main" id="{1C19FB58-F64D-1E47-B343-BA5F7F672462}"/>
                </a:ext>
              </a:extLst>
            </p:cNvPr>
            <p:cNvGrpSpPr/>
            <p:nvPr/>
          </p:nvGrpSpPr>
          <p:grpSpPr>
            <a:xfrm>
              <a:off x="8859788" y="468313"/>
              <a:ext cx="495861" cy="402766"/>
              <a:chOff x="5336421" y="2111701"/>
              <a:chExt cx="529619" cy="430187"/>
            </a:xfrm>
          </p:grpSpPr>
          <p:sp>
            <p:nvSpPr>
              <p:cNvPr id="74" name="Graphic 8">
                <a:extLst>
                  <a:ext uri="{FF2B5EF4-FFF2-40B4-BE49-F238E27FC236}">
                    <a16:creationId xmlns:a16="http://schemas.microsoft.com/office/drawing/2014/main" id="{AB4D8C9B-EBAE-DF40-962B-FE8640DD3135}"/>
                  </a:ext>
                </a:extLst>
              </p:cNvPr>
              <p:cNvSpPr/>
              <p:nvPr/>
            </p:nvSpPr>
            <p:spPr>
              <a:xfrm>
                <a:off x="5603437" y="2111701"/>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dirty="0"/>
              </a:p>
            </p:txBody>
          </p:sp>
          <p:sp>
            <p:nvSpPr>
              <p:cNvPr id="75" name="Graphic 8">
                <a:extLst>
                  <a:ext uri="{FF2B5EF4-FFF2-40B4-BE49-F238E27FC236}">
                    <a16:creationId xmlns:a16="http://schemas.microsoft.com/office/drawing/2014/main" id="{3932045F-40FC-7D43-9891-1E3A477C0AD3}"/>
                  </a:ext>
                </a:extLst>
              </p:cNvPr>
              <p:cNvSpPr/>
              <p:nvPr/>
            </p:nvSpPr>
            <p:spPr>
              <a:xfrm>
                <a:off x="5336421" y="2111701"/>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57" name="Graphic 8">
              <a:extLst>
                <a:ext uri="{FF2B5EF4-FFF2-40B4-BE49-F238E27FC236}">
                  <a16:creationId xmlns:a16="http://schemas.microsoft.com/office/drawing/2014/main" id="{8D4C745D-B533-4E4E-8567-8A31F601ED6B}"/>
                </a:ext>
              </a:extLst>
            </p:cNvPr>
            <p:cNvSpPr/>
            <p:nvPr/>
          </p:nvSpPr>
          <p:spPr>
            <a:xfrm>
              <a:off x="9487878" y="586651"/>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dirty="0"/>
            </a:p>
          </p:txBody>
        </p:sp>
        <p:sp>
          <p:nvSpPr>
            <p:cNvPr id="58" name="Graphic 8">
              <a:extLst>
                <a:ext uri="{FF2B5EF4-FFF2-40B4-BE49-F238E27FC236}">
                  <a16:creationId xmlns:a16="http://schemas.microsoft.com/office/drawing/2014/main" id="{DF368269-1B35-3348-8696-5E34DC8197FB}"/>
                </a:ext>
              </a:extLst>
            </p:cNvPr>
            <p:cNvSpPr/>
            <p:nvPr/>
          </p:nvSpPr>
          <p:spPr>
            <a:xfrm>
              <a:off x="9663495" y="586651"/>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dirty="0"/>
            </a:p>
          </p:txBody>
        </p:sp>
        <p:grpSp>
          <p:nvGrpSpPr>
            <p:cNvPr id="59" name="Graphic 8">
              <a:extLst>
                <a:ext uri="{FF2B5EF4-FFF2-40B4-BE49-F238E27FC236}">
                  <a16:creationId xmlns:a16="http://schemas.microsoft.com/office/drawing/2014/main" id="{464F8A38-8C92-A042-831A-556DAB6D3AFB}"/>
                </a:ext>
              </a:extLst>
            </p:cNvPr>
            <p:cNvGrpSpPr/>
            <p:nvPr/>
          </p:nvGrpSpPr>
          <p:grpSpPr>
            <a:xfrm>
              <a:off x="9832915" y="578347"/>
              <a:ext cx="1878073" cy="186850"/>
              <a:chOff x="6375799" y="2229226"/>
              <a:chExt cx="2005933" cy="199571"/>
            </a:xfrm>
            <a:solidFill>
              <a:schemeClr val="tx1"/>
            </a:solidFill>
          </p:grpSpPr>
          <p:sp>
            <p:nvSpPr>
              <p:cNvPr id="60" name="Graphic 8">
                <a:extLst>
                  <a:ext uri="{FF2B5EF4-FFF2-40B4-BE49-F238E27FC236}">
                    <a16:creationId xmlns:a16="http://schemas.microsoft.com/office/drawing/2014/main" id="{6112E8DE-809E-7942-8968-A6EE4A2DABFE}"/>
                  </a:ext>
                </a:extLst>
              </p:cNvPr>
              <p:cNvSpPr/>
              <p:nvPr/>
            </p:nvSpPr>
            <p:spPr>
              <a:xfrm>
                <a:off x="6375799" y="2235878"/>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61" name="Graphic 8">
                <a:extLst>
                  <a:ext uri="{FF2B5EF4-FFF2-40B4-BE49-F238E27FC236}">
                    <a16:creationId xmlns:a16="http://schemas.microsoft.com/office/drawing/2014/main" id="{6A169971-220E-334B-B069-DDFE25B1EB84}"/>
                  </a:ext>
                </a:extLst>
              </p:cNvPr>
              <p:cNvSpPr/>
              <p:nvPr/>
            </p:nvSpPr>
            <p:spPr>
              <a:xfrm>
                <a:off x="6607507" y="2235878"/>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62" name="Graphic 8">
                <a:extLst>
                  <a:ext uri="{FF2B5EF4-FFF2-40B4-BE49-F238E27FC236}">
                    <a16:creationId xmlns:a16="http://schemas.microsoft.com/office/drawing/2014/main" id="{03B8D5AA-20C5-E045-9834-AAB2EDEA7C42}"/>
                  </a:ext>
                </a:extLst>
              </p:cNvPr>
              <p:cNvSpPr/>
              <p:nvPr/>
            </p:nvSpPr>
            <p:spPr>
              <a:xfrm>
                <a:off x="6792874" y="2286880"/>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63" name="Graphic 8">
                <a:extLst>
                  <a:ext uri="{FF2B5EF4-FFF2-40B4-BE49-F238E27FC236}">
                    <a16:creationId xmlns:a16="http://schemas.microsoft.com/office/drawing/2014/main" id="{D7C1B910-5D4D-CF4C-9405-346042DB4A72}"/>
                  </a:ext>
                </a:extLst>
              </p:cNvPr>
              <p:cNvSpPr/>
              <p:nvPr/>
            </p:nvSpPr>
            <p:spPr>
              <a:xfrm>
                <a:off x="6958380"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64" name="Graphic 8">
                <a:extLst>
                  <a:ext uri="{FF2B5EF4-FFF2-40B4-BE49-F238E27FC236}">
                    <a16:creationId xmlns:a16="http://schemas.microsoft.com/office/drawing/2014/main" id="{B1A6668A-0DE5-5546-A2A2-B0F9DC44E9C1}"/>
                  </a:ext>
                </a:extLst>
              </p:cNvPr>
              <p:cNvSpPr/>
              <p:nvPr/>
            </p:nvSpPr>
            <p:spPr>
              <a:xfrm>
                <a:off x="7104025" y="2238096"/>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65" name="Graphic 8">
                <a:extLst>
                  <a:ext uri="{FF2B5EF4-FFF2-40B4-BE49-F238E27FC236}">
                    <a16:creationId xmlns:a16="http://schemas.microsoft.com/office/drawing/2014/main" id="{3F9B8F8A-A79B-934B-919D-64DCDC0898F6}"/>
                  </a:ext>
                </a:extLst>
              </p:cNvPr>
              <p:cNvSpPr/>
              <p:nvPr/>
            </p:nvSpPr>
            <p:spPr>
              <a:xfrm>
                <a:off x="7203329"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66" name="Graphic 8">
                <a:extLst>
                  <a:ext uri="{FF2B5EF4-FFF2-40B4-BE49-F238E27FC236}">
                    <a16:creationId xmlns:a16="http://schemas.microsoft.com/office/drawing/2014/main" id="{C394DFF9-1EF1-FC41-AFF3-51C419F3D6C5}"/>
                  </a:ext>
                </a:extLst>
              </p:cNvPr>
              <p:cNvSpPr/>
              <p:nvPr/>
            </p:nvSpPr>
            <p:spPr>
              <a:xfrm>
                <a:off x="7357801" y="2238096"/>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67" name="Graphic 8">
                <a:extLst>
                  <a:ext uri="{FF2B5EF4-FFF2-40B4-BE49-F238E27FC236}">
                    <a16:creationId xmlns:a16="http://schemas.microsoft.com/office/drawing/2014/main" id="{35DA6A0A-F1CB-DD4D-BD5F-52E918391F20}"/>
                  </a:ext>
                </a:extLst>
              </p:cNvPr>
              <p:cNvSpPr/>
              <p:nvPr/>
            </p:nvSpPr>
            <p:spPr>
              <a:xfrm>
                <a:off x="7521101" y="2286880"/>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68" name="Graphic 8">
                <a:extLst>
                  <a:ext uri="{FF2B5EF4-FFF2-40B4-BE49-F238E27FC236}">
                    <a16:creationId xmlns:a16="http://schemas.microsoft.com/office/drawing/2014/main" id="{0356B6CD-30F9-1444-9891-6E542A30E172}"/>
                  </a:ext>
                </a:extLst>
              </p:cNvPr>
              <p:cNvSpPr/>
              <p:nvPr/>
            </p:nvSpPr>
            <p:spPr>
              <a:xfrm>
                <a:off x="7682194" y="2286880"/>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69" name="Graphic 8">
                <a:extLst>
                  <a:ext uri="{FF2B5EF4-FFF2-40B4-BE49-F238E27FC236}">
                    <a16:creationId xmlns:a16="http://schemas.microsoft.com/office/drawing/2014/main" id="{483BA60E-6710-1343-9FBB-6B1615D2C435}"/>
                  </a:ext>
                </a:extLst>
              </p:cNvPr>
              <p:cNvSpPr/>
              <p:nvPr/>
            </p:nvSpPr>
            <p:spPr>
              <a:xfrm>
                <a:off x="7772670" y="2286880"/>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70" name="Graphic 8">
                <a:extLst>
                  <a:ext uri="{FF2B5EF4-FFF2-40B4-BE49-F238E27FC236}">
                    <a16:creationId xmlns:a16="http://schemas.microsoft.com/office/drawing/2014/main" id="{BE274C69-B249-8745-842E-10F4934141DC}"/>
                  </a:ext>
                </a:extLst>
              </p:cNvPr>
              <p:cNvSpPr/>
              <p:nvPr/>
            </p:nvSpPr>
            <p:spPr>
              <a:xfrm>
                <a:off x="7916109" y="2249183"/>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71" name="Graphic 8">
                <a:extLst>
                  <a:ext uri="{FF2B5EF4-FFF2-40B4-BE49-F238E27FC236}">
                    <a16:creationId xmlns:a16="http://schemas.microsoft.com/office/drawing/2014/main" id="{F8142A58-0FC0-9648-B5FD-BC6837C7EBA2}"/>
                  </a:ext>
                </a:extLst>
              </p:cNvPr>
              <p:cNvSpPr/>
              <p:nvPr/>
            </p:nvSpPr>
            <p:spPr>
              <a:xfrm>
                <a:off x="8022033" y="2229226"/>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72" name="Graphic 8">
                <a:extLst>
                  <a:ext uri="{FF2B5EF4-FFF2-40B4-BE49-F238E27FC236}">
                    <a16:creationId xmlns:a16="http://schemas.microsoft.com/office/drawing/2014/main" id="{4703BC5A-796B-1E45-8B96-2EBB8A7E9946}"/>
                  </a:ext>
                </a:extLst>
              </p:cNvPr>
              <p:cNvSpPr/>
              <p:nvPr/>
            </p:nvSpPr>
            <p:spPr>
              <a:xfrm>
                <a:off x="8081615" y="2286880"/>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73" name="Graphic 8">
                <a:extLst>
                  <a:ext uri="{FF2B5EF4-FFF2-40B4-BE49-F238E27FC236}">
                    <a16:creationId xmlns:a16="http://schemas.microsoft.com/office/drawing/2014/main" id="{0A9E869C-EB04-9742-AC82-DD9078A9F23F}"/>
                  </a:ext>
                </a:extLst>
              </p:cNvPr>
              <p:cNvSpPr/>
              <p:nvPr/>
            </p:nvSpPr>
            <p:spPr>
              <a:xfrm>
                <a:off x="8247121" y="2284662"/>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Tree>
    <p:extLst>
      <p:ext uri="{BB962C8B-B14F-4D97-AF65-F5344CB8AC3E}">
        <p14:creationId xmlns:p14="http://schemas.microsoft.com/office/powerpoint/2010/main" val="1178689082"/>
      </p:ext>
    </p:extLst>
  </p:cSld>
  <p:clrMapOvr>
    <a:masterClrMapping/>
  </p:clrMapOvr>
  <p:extLst>
    <p:ext uri="{DCECCB84-F9BA-43D5-87BE-67443E8EF086}">
      <p15:sldGuideLst xmlns:p15="http://schemas.microsoft.com/office/powerpoint/2012/main">
        <p15:guide id="1" orient="horz" pos="40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content: v1">
  <p:cSld name="1_Two column content: v1">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479425" y="372269"/>
            <a:ext cx="11233150" cy="103580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4"/>
          <p:cNvSpPr txBox="1">
            <a:spLocks noGrp="1"/>
          </p:cNvSpPr>
          <p:nvPr>
            <p:ph type="body" idx="1"/>
          </p:nvPr>
        </p:nvSpPr>
        <p:spPr>
          <a:xfrm>
            <a:off x="479425" y="2041200"/>
            <a:ext cx="5540375" cy="3564000"/>
          </a:xfrm>
          <a:prstGeom prst="rect">
            <a:avLst/>
          </a:prstGeom>
          <a:noFill/>
          <a:ln>
            <a:noFill/>
          </a:ln>
        </p:spPr>
        <p:txBody>
          <a:bodyPr spcFirstLastPara="1" wrap="square" lIns="0" tIns="0" rIns="288000" bIns="0" anchor="t" anchorCtr="0">
            <a:noAutofit/>
          </a:bodyPr>
          <a:lstStyle>
            <a:lvl1pPr marL="457200" lvl="0" indent="-228600" algn="l">
              <a:lnSpc>
                <a:spcPct val="125000"/>
              </a:lnSpc>
              <a:spcBef>
                <a:spcPts val="2000"/>
              </a:spcBef>
              <a:spcAft>
                <a:spcPts val="0"/>
              </a:spcAft>
              <a:buClr>
                <a:schemeClr val="dk1"/>
              </a:buClr>
              <a:buSzPts val="1800"/>
              <a:buNone/>
              <a:defRPr/>
            </a:lvl1pPr>
            <a:lvl2pPr marL="914400" lvl="1" indent="-342900" algn="l">
              <a:lnSpc>
                <a:spcPct val="125000"/>
              </a:lnSpc>
              <a:spcBef>
                <a:spcPts val="1700"/>
              </a:spcBef>
              <a:spcAft>
                <a:spcPts val="0"/>
              </a:spcAft>
              <a:buClr>
                <a:schemeClr val="dk1"/>
              </a:buClr>
              <a:buSzPts val="1800"/>
              <a:buChar char="•"/>
              <a:defRPr/>
            </a:lvl2pPr>
            <a:lvl3pPr marL="1371600" lvl="2" indent="-342900" algn="l">
              <a:lnSpc>
                <a:spcPct val="125000"/>
              </a:lnSpc>
              <a:spcBef>
                <a:spcPts val="170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14"/>
          <p:cNvSpPr txBox="1">
            <a:spLocks noGrp="1"/>
          </p:cNvSpPr>
          <p:nvPr>
            <p:ph type="sldNum" idx="12"/>
          </p:nvPr>
        </p:nvSpPr>
        <p:spPr>
          <a:xfrm>
            <a:off x="10912475" y="6365876"/>
            <a:ext cx="800100" cy="219651"/>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
        <p:nvSpPr>
          <p:cNvPr id="93" name="Google Shape;93;p14"/>
          <p:cNvSpPr txBox="1">
            <a:spLocks noGrp="1"/>
          </p:cNvSpPr>
          <p:nvPr>
            <p:ph type="body" idx="2"/>
          </p:nvPr>
        </p:nvSpPr>
        <p:spPr>
          <a:xfrm>
            <a:off x="6172200" y="2041200"/>
            <a:ext cx="5540375" cy="3564000"/>
          </a:xfrm>
          <a:prstGeom prst="rect">
            <a:avLst/>
          </a:prstGeom>
          <a:noFill/>
          <a:ln>
            <a:noFill/>
          </a:ln>
        </p:spPr>
        <p:txBody>
          <a:bodyPr spcFirstLastPara="1" wrap="square" lIns="288000" tIns="0" rIns="0" bIns="0" anchor="t" anchorCtr="0">
            <a:noAutofit/>
          </a:bodyPr>
          <a:lstStyle>
            <a:lvl1pPr marL="457200" lvl="0" indent="-228600" algn="l">
              <a:lnSpc>
                <a:spcPct val="125000"/>
              </a:lnSpc>
              <a:spcBef>
                <a:spcPts val="2000"/>
              </a:spcBef>
              <a:spcAft>
                <a:spcPts val="0"/>
              </a:spcAft>
              <a:buClr>
                <a:schemeClr val="dk1"/>
              </a:buClr>
              <a:buSzPts val="1800"/>
              <a:buNone/>
              <a:defRPr/>
            </a:lvl1pPr>
            <a:lvl2pPr marL="914400" lvl="1" indent="-342900" algn="l">
              <a:lnSpc>
                <a:spcPct val="125000"/>
              </a:lnSpc>
              <a:spcBef>
                <a:spcPts val="1700"/>
              </a:spcBef>
              <a:spcAft>
                <a:spcPts val="0"/>
              </a:spcAft>
              <a:buClr>
                <a:schemeClr val="dk1"/>
              </a:buClr>
              <a:buSzPts val="1800"/>
              <a:buChar char="•"/>
              <a:defRPr/>
            </a:lvl2pPr>
            <a:lvl3pPr marL="1371600" lvl="2" indent="-342900" algn="l">
              <a:lnSpc>
                <a:spcPct val="125000"/>
              </a:lnSpc>
              <a:spcBef>
                <a:spcPts val="170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51469223"/>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516656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269C-24A5-CEE5-FCEA-F3822DC918D5}"/>
              </a:ext>
            </a:extLst>
          </p:cNvPr>
          <p:cNvSpPr>
            <a:spLocks noGrp="1"/>
          </p:cNvSpPr>
          <p:nvPr>
            <p:ph type="title" hasCustomPrompt="1"/>
          </p:nvPr>
        </p:nvSpPr>
        <p:spPr/>
        <p:txBody>
          <a:bodyPr/>
          <a:lstStyle>
            <a:lvl1pPr>
              <a:defRPr/>
            </a:lvl1pPr>
          </a:lstStyle>
          <a:p>
            <a:r>
              <a:rPr lang="en-US"/>
              <a:t>DRAFT-DO NOT CIRCULATE</a:t>
            </a:r>
            <a:endParaRPr lang="en-GB" dirty="0"/>
          </a:p>
        </p:txBody>
      </p:sp>
      <p:sp>
        <p:nvSpPr>
          <p:cNvPr id="3" name="Slide Number Placeholder 2">
            <a:extLst>
              <a:ext uri="{FF2B5EF4-FFF2-40B4-BE49-F238E27FC236}">
                <a16:creationId xmlns:a16="http://schemas.microsoft.com/office/drawing/2014/main" id="{01F128E1-6739-4CED-2EE7-991DF756D01C}"/>
              </a:ext>
            </a:extLst>
          </p:cNvPr>
          <p:cNvSpPr>
            <a:spLocks noGrp="1"/>
          </p:cNvSpPr>
          <p:nvPr>
            <p:ph type="sldNum" sz="quarter" idx="10"/>
          </p:nvPr>
        </p:nvSpPr>
        <p:spPr/>
        <p:txBody>
          <a:bodyPr/>
          <a:lstStyle/>
          <a:p>
            <a:fld id="{FD15E2C3-2FDC-5443-A5D7-CEF7C1191BA7}" type="slidenum">
              <a:rPr lang="en-GB" smtClean="0"/>
              <a:pPr/>
              <a:t>‹#›</a:t>
            </a:fld>
            <a:endParaRPr lang="en-GB" dirty="0"/>
          </a:p>
        </p:txBody>
      </p:sp>
    </p:spTree>
    <p:extLst>
      <p:ext uri="{BB962C8B-B14F-4D97-AF65-F5344CB8AC3E}">
        <p14:creationId xmlns:p14="http://schemas.microsoft.com/office/powerpoint/2010/main" val="1624412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v1">
    <p:bg>
      <p:bgPr>
        <a:solidFill>
          <a:srgbClr val="121A3C"/>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BA4A2EAB-BCCD-8B47-A9D1-9C5C625FDA31}"/>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88F2DD"/>
          </a:solidFill>
          <a:ln w="12700" cap="flat">
            <a:solidFill>
              <a:srgbClr val="88F2DD"/>
            </a:solid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tx1"/>
                </a:solidFill>
              </a:defRPr>
            </a:lvl1pPr>
          </a:lstStyle>
          <a:p>
            <a:r>
              <a:rPr lang="en-GB" dirty="0"/>
              <a:t>[Divider slide: v1]</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tx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spTree>
    <p:extLst>
      <p:ext uri="{BB962C8B-B14F-4D97-AF65-F5344CB8AC3E}">
        <p14:creationId xmlns:p14="http://schemas.microsoft.com/office/powerpoint/2010/main" val="2255011689"/>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v2">
    <p:bg>
      <p:bgPr>
        <a:solidFill>
          <a:srgbClr val="88F2DD"/>
        </a:solidFill>
        <a:effectLst/>
      </p:bgPr>
    </p:bg>
    <p:spTree>
      <p:nvGrpSpPr>
        <p:cNvPr id="1" name=""/>
        <p:cNvGrpSpPr/>
        <p:nvPr/>
      </p:nvGrpSpPr>
      <p:grpSpPr>
        <a:xfrm>
          <a:off x="0" y="0"/>
          <a:ext cx="0" cy="0"/>
          <a:chOff x="0" y="0"/>
          <a:chExt cx="0" cy="0"/>
        </a:xfrm>
      </p:grpSpPr>
      <p:sp>
        <p:nvSpPr>
          <p:cNvPr id="9" name="Graphic 2">
            <a:extLst>
              <a:ext uri="{FF2B5EF4-FFF2-40B4-BE49-F238E27FC236}">
                <a16:creationId xmlns:a16="http://schemas.microsoft.com/office/drawing/2014/main" id="{C29FBFAD-A9CE-2C45-BBC2-645AA5480EEA}"/>
              </a:ext>
            </a:extLst>
          </p:cNvPr>
          <p:cNvSpPr/>
          <p:nvPr/>
        </p:nvSpPr>
        <p:spPr>
          <a:xfrm>
            <a:off x="0" y="0"/>
            <a:ext cx="7003537" cy="6855461"/>
          </a:xfrm>
          <a:custGeom>
            <a:avLst/>
            <a:gdLst>
              <a:gd name="connsiteX0" fmla="*/ 5251133 w 5251132"/>
              <a:gd name="connsiteY0" fmla="*/ 2571750 h 5143500"/>
              <a:gd name="connsiteX1" fmla="*/ 2767965 w 5251132"/>
              <a:gd name="connsiteY1" fmla="*/ 1905 h 5143500"/>
              <a:gd name="connsiteX2" fmla="*/ 2767965 w 5251132"/>
              <a:gd name="connsiteY2" fmla="*/ 0 h 5143500"/>
              <a:gd name="connsiteX3" fmla="*/ 0 w 5251132"/>
              <a:gd name="connsiteY3" fmla="*/ 0 h 5143500"/>
              <a:gd name="connsiteX4" fmla="*/ 0 w 5251132"/>
              <a:gd name="connsiteY4" fmla="*/ 5143500 h 5143500"/>
              <a:gd name="connsiteX5" fmla="*/ 2768918 w 5251132"/>
              <a:gd name="connsiteY5" fmla="*/ 5143500 h 5143500"/>
              <a:gd name="connsiteX6" fmla="*/ 2768918 w 5251132"/>
              <a:gd name="connsiteY6" fmla="*/ 5141595 h 5143500"/>
              <a:gd name="connsiteX7" fmla="*/ 5251133 w 5251132"/>
              <a:gd name="connsiteY7" fmla="*/ 257175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1132" h="5143500">
                <a:moveTo>
                  <a:pt x="5251133" y="2571750"/>
                </a:moveTo>
                <a:cubicBezTo>
                  <a:pt x="5251133" y="1181100"/>
                  <a:pt x="4147185" y="48578"/>
                  <a:pt x="2767965" y="1905"/>
                </a:cubicBezTo>
                <a:lnTo>
                  <a:pt x="2767965" y="0"/>
                </a:lnTo>
                <a:lnTo>
                  <a:pt x="0" y="0"/>
                </a:lnTo>
                <a:lnTo>
                  <a:pt x="0" y="5143500"/>
                </a:lnTo>
                <a:lnTo>
                  <a:pt x="2768918" y="5143500"/>
                </a:lnTo>
                <a:lnTo>
                  <a:pt x="2768918" y="5141595"/>
                </a:lnTo>
                <a:cubicBezTo>
                  <a:pt x="4147185" y="5094923"/>
                  <a:pt x="5251133" y="3962400"/>
                  <a:pt x="5251133" y="2571750"/>
                </a:cubicBezTo>
                <a:close/>
              </a:path>
            </a:pathLst>
          </a:custGeom>
          <a:solidFill>
            <a:srgbClr val="121A3C"/>
          </a:solidFill>
          <a:ln w="12700" cap="flat">
            <a:solidFill>
              <a:srgbClr val="121A3C"/>
            </a:solidFill>
            <a:prstDash val="solid"/>
            <a:miter/>
          </a:ln>
        </p:spPr>
        <p:txBody>
          <a:bodyPr rtlCol="0" anchor="ctr"/>
          <a:lstStyle/>
          <a:p>
            <a:endParaRPr lang="en-GB" dirty="0"/>
          </a:p>
        </p:txBody>
      </p:sp>
      <p:sp>
        <p:nvSpPr>
          <p:cNvPr id="2" name="Title 1">
            <a:extLst>
              <a:ext uri="{FF2B5EF4-FFF2-40B4-BE49-F238E27FC236}">
                <a16:creationId xmlns:a16="http://schemas.microsoft.com/office/drawing/2014/main" id="{ACB5765F-414F-0742-B687-DE5E343FB03A}"/>
              </a:ext>
            </a:extLst>
          </p:cNvPr>
          <p:cNvSpPr>
            <a:spLocks noGrp="1"/>
          </p:cNvSpPr>
          <p:nvPr>
            <p:ph type="title" hasCustomPrompt="1"/>
          </p:nvPr>
        </p:nvSpPr>
        <p:spPr>
          <a:xfrm>
            <a:off x="479425" y="387187"/>
            <a:ext cx="4593600" cy="4152916"/>
          </a:xfrm>
        </p:spPr>
        <p:txBody>
          <a:bodyPr/>
          <a:lstStyle>
            <a:lvl1pPr>
              <a:lnSpc>
                <a:spcPct val="90000"/>
              </a:lnSpc>
              <a:defRPr sz="5400">
                <a:solidFill>
                  <a:schemeClr val="bg1"/>
                </a:solidFill>
              </a:defRPr>
            </a:lvl1pPr>
          </a:lstStyle>
          <a:p>
            <a:r>
              <a:rPr lang="en-GB" dirty="0"/>
              <a:t>[Divider slide: v2]</a:t>
            </a:r>
          </a:p>
        </p:txBody>
      </p:sp>
      <p:sp>
        <p:nvSpPr>
          <p:cNvPr id="4" name="Text Placeholder 31">
            <a:extLst>
              <a:ext uri="{FF2B5EF4-FFF2-40B4-BE49-F238E27FC236}">
                <a16:creationId xmlns:a16="http://schemas.microsoft.com/office/drawing/2014/main" id="{7F73207B-A048-AF4C-99D7-AFF552109E4D}"/>
              </a:ext>
            </a:extLst>
          </p:cNvPr>
          <p:cNvSpPr>
            <a:spLocks noGrp="1"/>
          </p:cNvSpPr>
          <p:nvPr>
            <p:ph type="body" sz="quarter" idx="10" hasCustomPrompt="1"/>
          </p:nvPr>
        </p:nvSpPr>
        <p:spPr>
          <a:xfrm>
            <a:off x="479424" y="4702630"/>
            <a:ext cx="4594225" cy="1403142"/>
          </a:xfrm>
        </p:spPr>
        <p:txBody>
          <a:bodyPr anchor="b" anchorCtr="0"/>
          <a:lstStyle>
            <a:lvl1pPr>
              <a:lnSpc>
                <a:spcPct val="125000"/>
              </a:lnSpc>
              <a:spcBef>
                <a:spcPts val="0"/>
              </a:spcBef>
              <a:defRPr sz="2250" b="0">
                <a:solidFill>
                  <a:schemeClr val="bg1"/>
                </a:solidFill>
              </a:defRPr>
            </a:lvl1pPr>
            <a:lvl2pPr marL="0" indent="0">
              <a:lnSpc>
                <a:spcPct val="125000"/>
              </a:lnSpc>
              <a:spcBef>
                <a:spcPts val="0"/>
              </a:spcBef>
              <a:buNone/>
              <a:defRPr sz="2250" b="0">
                <a:solidFill>
                  <a:schemeClr val="tx1"/>
                </a:solidFill>
              </a:defRPr>
            </a:lvl2pPr>
            <a:lvl3pPr marL="0" indent="0">
              <a:lnSpc>
                <a:spcPct val="125000"/>
              </a:lnSpc>
              <a:spcBef>
                <a:spcPts val="0"/>
              </a:spcBef>
              <a:buNone/>
              <a:defRPr sz="2250" b="0">
                <a:solidFill>
                  <a:schemeClr val="tx1"/>
                </a:solidFill>
              </a:defRPr>
            </a:lvl3pPr>
            <a:lvl4pPr marL="0" indent="0">
              <a:lnSpc>
                <a:spcPct val="125000"/>
              </a:lnSpc>
              <a:buNone/>
              <a:defRPr sz="2250" b="0">
                <a:solidFill>
                  <a:schemeClr val="tx1"/>
                </a:solidFill>
              </a:defRPr>
            </a:lvl4pPr>
            <a:lvl5pPr marL="0" indent="0">
              <a:lnSpc>
                <a:spcPct val="125000"/>
              </a:lnSpc>
              <a:buNone/>
              <a:defRPr sz="2250" b="0">
                <a:solidFill>
                  <a:schemeClr val="tx1"/>
                </a:solidFill>
              </a:defRPr>
            </a:lvl5pPr>
          </a:lstStyle>
          <a:p>
            <a:pPr lvl="0"/>
            <a:r>
              <a:rPr lang="en-GB" dirty="0"/>
              <a:t>&lt;Subheading&gt;</a:t>
            </a:r>
          </a:p>
        </p:txBody>
      </p:sp>
    </p:spTree>
    <p:extLst>
      <p:ext uri="{BB962C8B-B14F-4D97-AF65-F5344CB8AC3E}">
        <p14:creationId xmlns:p14="http://schemas.microsoft.com/office/powerpoint/2010/main" val="2326477688"/>
      </p:ext>
    </p:extLst>
  </p:cSld>
  <p:clrMapOvr>
    <a:masterClrMapping/>
  </p:clrMapOvr>
  <p:extLst>
    <p:ext uri="{DCECCB84-F9BA-43D5-87BE-67443E8EF086}">
      <p15:sldGuideLst xmlns:p15="http://schemas.microsoft.com/office/powerpoint/2012/main">
        <p15:guide id="1" orient="horz" pos="38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p:txBody>
          <a:bodyPr/>
          <a:lstStyle/>
          <a:p>
            <a:r>
              <a:rPr lang="en-GB" dirty="0"/>
              <a:t>[Title and content]</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11233150" cy="3564000"/>
          </a:xfrm>
        </p:spPr>
        <p:txBody>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grpSp>
        <p:nvGrpSpPr>
          <p:cNvPr id="47" name="Group 46">
            <a:extLst>
              <a:ext uri="{FF2B5EF4-FFF2-40B4-BE49-F238E27FC236}">
                <a16:creationId xmlns:a16="http://schemas.microsoft.com/office/drawing/2014/main" id="{7B24C580-08B8-700E-68D4-CAC894186EF7}"/>
              </a:ext>
            </a:extLst>
          </p:cNvPr>
          <p:cNvGrpSpPr/>
          <p:nvPr userDrawn="1"/>
        </p:nvGrpSpPr>
        <p:grpSpPr>
          <a:xfrm>
            <a:off x="8965767" y="246264"/>
            <a:ext cx="2851150" cy="402590"/>
            <a:chOff x="0" y="0"/>
            <a:chExt cx="2851209" cy="402766"/>
          </a:xfrm>
        </p:grpSpPr>
        <p:grpSp>
          <p:nvGrpSpPr>
            <p:cNvPr id="48" name="Graphic 8">
              <a:extLst>
                <a:ext uri="{FF2B5EF4-FFF2-40B4-BE49-F238E27FC236}">
                  <a16:creationId xmlns:a16="http://schemas.microsoft.com/office/drawing/2014/main" id="{CDB5FE0D-71E8-E84D-9D85-0DF1AE577372}"/>
                </a:ext>
              </a:extLst>
            </p:cNvPr>
            <p:cNvGrpSpPr/>
            <p:nvPr/>
          </p:nvGrpSpPr>
          <p:grpSpPr>
            <a:xfrm>
              <a:off x="0" y="0"/>
              <a:ext cx="495861" cy="402766"/>
              <a:chOff x="0" y="0"/>
              <a:chExt cx="529618" cy="430187"/>
            </a:xfrm>
          </p:grpSpPr>
          <p:sp>
            <p:nvSpPr>
              <p:cNvPr id="66" name="Graphic 8">
                <a:extLst>
                  <a:ext uri="{FF2B5EF4-FFF2-40B4-BE49-F238E27FC236}">
                    <a16:creationId xmlns:a16="http://schemas.microsoft.com/office/drawing/2014/main" id="{A6312234-E868-F457-F220-C66FAF93B4A1}"/>
                  </a:ext>
                </a:extLst>
              </p:cNvPr>
              <p:cNvSpPr/>
              <p:nvPr/>
            </p:nvSpPr>
            <p:spPr>
              <a:xfrm>
                <a:off x="267016" y="0"/>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dirty="0"/>
              </a:p>
            </p:txBody>
          </p:sp>
          <p:sp>
            <p:nvSpPr>
              <p:cNvPr id="67" name="Graphic 8">
                <a:extLst>
                  <a:ext uri="{FF2B5EF4-FFF2-40B4-BE49-F238E27FC236}">
                    <a16:creationId xmlns:a16="http://schemas.microsoft.com/office/drawing/2014/main" id="{F90E4232-4262-F29F-49EF-B6192738FC9F}"/>
                  </a:ext>
                </a:extLst>
              </p:cNvPr>
              <p:cNvSpPr/>
              <p:nvPr/>
            </p:nvSpPr>
            <p:spPr>
              <a:xfrm>
                <a:off x="0" y="0"/>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49" name="Graphic 8">
              <a:extLst>
                <a:ext uri="{FF2B5EF4-FFF2-40B4-BE49-F238E27FC236}">
                  <a16:creationId xmlns:a16="http://schemas.microsoft.com/office/drawing/2014/main" id="{936A6EEC-0621-329A-42BD-CEC42FFA9060}"/>
                </a:ext>
              </a:extLst>
            </p:cNvPr>
            <p:cNvSpPr/>
            <p:nvPr/>
          </p:nvSpPr>
          <p:spPr>
            <a:xfrm>
              <a:off x="628090" y="118338"/>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dirty="0"/>
            </a:p>
          </p:txBody>
        </p:sp>
        <p:sp>
          <p:nvSpPr>
            <p:cNvPr id="50" name="Graphic 8">
              <a:extLst>
                <a:ext uri="{FF2B5EF4-FFF2-40B4-BE49-F238E27FC236}">
                  <a16:creationId xmlns:a16="http://schemas.microsoft.com/office/drawing/2014/main" id="{2F669579-3204-E15F-7335-164305D7D88A}"/>
                </a:ext>
              </a:extLst>
            </p:cNvPr>
            <p:cNvSpPr/>
            <p:nvPr/>
          </p:nvSpPr>
          <p:spPr>
            <a:xfrm>
              <a:off x="803707" y="118338"/>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dirty="0"/>
            </a:p>
          </p:txBody>
        </p:sp>
        <p:grpSp>
          <p:nvGrpSpPr>
            <p:cNvPr id="51" name="Graphic 8">
              <a:extLst>
                <a:ext uri="{FF2B5EF4-FFF2-40B4-BE49-F238E27FC236}">
                  <a16:creationId xmlns:a16="http://schemas.microsoft.com/office/drawing/2014/main" id="{2FFE8FF4-A410-1B7A-E020-2E67072E523E}"/>
                </a:ext>
              </a:extLst>
            </p:cNvPr>
            <p:cNvGrpSpPr/>
            <p:nvPr/>
          </p:nvGrpSpPr>
          <p:grpSpPr>
            <a:xfrm>
              <a:off x="973130" y="110034"/>
              <a:ext cx="1878079" cy="186848"/>
              <a:chOff x="973127" y="110034"/>
              <a:chExt cx="2005933" cy="199571"/>
            </a:xfrm>
            <a:solidFill>
              <a:schemeClr val="tx1"/>
            </a:solidFill>
          </p:grpSpPr>
          <p:sp>
            <p:nvSpPr>
              <p:cNvPr id="52" name="Graphic 8">
                <a:extLst>
                  <a:ext uri="{FF2B5EF4-FFF2-40B4-BE49-F238E27FC236}">
                    <a16:creationId xmlns:a16="http://schemas.microsoft.com/office/drawing/2014/main" id="{9A6985AF-1C23-1246-35D9-2C50F00B5156}"/>
                  </a:ext>
                </a:extLst>
              </p:cNvPr>
              <p:cNvSpPr/>
              <p:nvPr/>
            </p:nvSpPr>
            <p:spPr>
              <a:xfrm>
                <a:off x="973127" y="116686"/>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53" name="Graphic 8">
                <a:extLst>
                  <a:ext uri="{FF2B5EF4-FFF2-40B4-BE49-F238E27FC236}">
                    <a16:creationId xmlns:a16="http://schemas.microsoft.com/office/drawing/2014/main" id="{B1020770-8AF5-B8C1-5370-55E2987BB142}"/>
                  </a:ext>
                </a:extLst>
              </p:cNvPr>
              <p:cNvSpPr/>
              <p:nvPr/>
            </p:nvSpPr>
            <p:spPr>
              <a:xfrm>
                <a:off x="1204835" y="116686"/>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54" name="Graphic 8">
                <a:extLst>
                  <a:ext uri="{FF2B5EF4-FFF2-40B4-BE49-F238E27FC236}">
                    <a16:creationId xmlns:a16="http://schemas.microsoft.com/office/drawing/2014/main" id="{5345486E-73FF-B1E1-9184-F82342760E03}"/>
                  </a:ext>
                </a:extLst>
              </p:cNvPr>
              <p:cNvSpPr/>
              <p:nvPr/>
            </p:nvSpPr>
            <p:spPr>
              <a:xfrm>
                <a:off x="1390202" y="167688"/>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55" name="Graphic 8">
                <a:extLst>
                  <a:ext uri="{FF2B5EF4-FFF2-40B4-BE49-F238E27FC236}">
                    <a16:creationId xmlns:a16="http://schemas.microsoft.com/office/drawing/2014/main" id="{6650786E-4FAA-0E7D-BB14-1CCC9680A6D1}"/>
                  </a:ext>
                </a:extLst>
              </p:cNvPr>
              <p:cNvSpPr/>
              <p:nvPr/>
            </p:nvSpPr>
            <p:spPr>
              <a:xfrm>
                <a:off x="1555708" y="165470"/>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56" name="Graphic 8">
                <a:extLst>
                  <a:ext uri="{FF2B5EF4-FFF2-40B4-BE49-F238E27FC236}">
                    <a16:creationId xmlns:a16="http://schemas.microsoft.com/office/drawing/2014/main" id="{9F83CAB8-98AF-7D1D-5396-53E49B9578DC}"/>
                  </a:ext>
                </a:extLst>
              </p:cNvPr>
              <p:cNvSpPr/>
              <p:nvPr/>
            </p:nvSpPr>
            <p:spPr>
              <a:xfrm>
                <a:off x="1701353" y="118904"/>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57" name="Graphic 8">
                <a:extLst>
                  <a:ext uri="{FF2B5EF4-FFF2-40B4-BE49-F238E27FC236}">
                    <a16:creationId xmlns:a16="http://schemas.microsoft.com/office/drawing/2014/main" id="{D61CEFDD-F6B0-FD46-D26C-E66CC622D027}"/>
                  </a:ext>
                </a:extLst>
              </p:cNvPr>
              <p:cNvSpPr/>
              <p:nvPr/>
            </p:nvSpPr>
            <p:spPr>
              <a:xfrm>
                <a:off x="1800657" y="167688"/>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58" name="Graphic 8">
                <a:extLst>
                  <a:ext uri="{FF2B5EF4-FFF2-40B4-BE49-F238E27FC236}">
                    <a16:creationId xmlns:a16="http://schemas.microsoft.com/office/drawing/2014/main" id="{C698D8F4-5C12-FB88-DEFE-B4929633367E}"/>
                  </a:ext>
                </a:extLst>
              </p:cNvPr>
              <p:cNvSpPr/>
              <p:nvPr/>
            </p:nvSpPr>
            <p:spPr>
              <a:xfrm>
                <a:off x="1955129" y="118904"/>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59" name="Graphic 8">
                <a:extLst>
                  <a:ext uri="{FF2B5EF4-FFF2-40B4-BE49-F238E27FC236}">
                    <a16:creationId xmlns:a16="http://schemas.microsoft.com/office/drawing/2014/main" id="{E9DD72C5-B713-A3C2-AB38-14E33E7CE605}"/>
                  </a:ext>
                </a:extLst>
              </p:cNvPr>
              <p:cNvSpPr/>
              <p:nvPr/>
            </p:nvSpPr>
            <p:spPr>
              <a:xfrm>
                <a:off x="2118429" y="167688"/>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60" name="Graphic 8">
                <a:extLst>
                  <a:ext uri="{FF2B5EF4-FFF2-40B4-BE49-F238E27FC236}">
                    <a16:creationId xmlns:a16="http://schemas.microsoft.com/office/drawing/2014/main" id="{13F4A181-0974-2A55-23D5-949FA5ECB9D0}"/>
                  </a:ext>
                </a:extLst>
              </p:cNvPr>
              <p:cNvSpPr/>
              <p:nvPr/>
            </p:nvSpPr>
            <p:spPr>
              <a:xfrm>
                <a:off x="2279522" y="167688"/>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61" name="Graphic 8">
                <a:extLst>
                  <a:ext uri="{FF2B5EF4-FFF2-40B4-BE49-F238E27FC236}">
                    <a16:creationId xmlns:a16="http://schemas.microsoft.com/office/drawing/2014/main" id="{52A85DD4-48B1-F924-F5F8-ADDF7FAE0010}"/>
                  </a:ext>
                </a:extLst>
              </p:cNvPr>
              <p:cNvSpPr/>
              <p:nvPr/>
            </p:nvSpPr>
            <p:spPr>
              <a:xfrm>
                <a:off x="2369998" y="167688"/>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62" name="Graphic 8">
                <a:extLst>
                  <a:ext uri="{FF2B5EF4-FFF2-40B4-BE49-F238E27FC236}">
                    <a16:creationId xmlns:a16="http://schemas.microsoft.com/office/drawing/2014/main" id="{E04E34DA-AFB1-7C2A-AC47-773A175792D1}"/>
                  </a:ext>
                </a:extLst>
              </p:cNvPr>
              <p:cNvSpPr/>
              <p:nvPr/>
            </p:nvSpPr>
            <p:spPr>
              <a:xfrm>
                <a:off x="2513437" y="129991"/>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63" name="Graphic 8">
                <a:extLst>
                  <a:ext uri="{FF2B5EF4-FFF2-40B4-BE49-F238E27FC236}">
                    <a16:creationId xmlns:a16="http://schemas.microsoft.com/office/drawing/2014/main" id="{2C266788-E0C0-EEA9-1E6C-83503B3539A6}"/>
                  </a:ext>
                </a:extLst>
              </p:cNvPr>
              <p:cNvSpPr/>
              <p:nvPr/>
            </p:nvSpPr>
            <p:spPr>
              <a:xfrm>
                <a:off x="2619361" y="110034"/>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64" name="Graphic 8">
                <a:extLst>
                  <a:ext uri="{FF2B5EF4-FFF2-40B4-BE49-F238E27FC236}">
                    <a16:creationId xmlns:a16="http://schemas.microsoft.com/office/drawing/2014/main" id="{2A714F97-8DB3-2712-82C3-2AF3C7DA750A}"/>
                  </a:ext>
                </a:extLst>
              </p:cNvPr>
              <p:cNvSpPr/>
              <p:nvPr/>
            </p:nvSpPr>
            <p:spPr>
              <a:xfrm>
                <a:off x="2678943" y="167688"/>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65" name="Graphic 8">
                <a:extLst>
                  <a:ext uri="{FF2B5EF4-FFF2-40B4-BE49-F238E27FC236}">
                    <a16:creationId xmlns:a16="http://schemas.microsoft.com/office/drawing/2014/main" id="{9017853A-02C8-52C1-2F98-55948C706FBC}"/>
                  </a:ext>
                </a:extLst>
              </p:cNvPr>
              <p:cNvSpPr/>
              <p:nvPr/>
            </p:nvSpPr>
            <p:spPr>
              <a:xfrm>
                <a:off x="2844449" y="165470"/>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Tree>
    <p:extLst>
      <p:ext uri="{BB962C8B-B14F-4D97-AF65-F5344CB8AC3E}">
        <p14:creationId xmlns:p14="http://schemas.microsoft.com/office/powerpoint/2010/main" val="3686722529"/>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[Two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Tree>
    <p:extLst>
      <p:ext uri="{BB962C8B-B14F-4D97-AF65-F5344CB8AC3E}">
        <p14:creationId xmlns:p14="http://schemas.microsoft.com/office/powerpoint/2010/main" val="632978844"/>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lumn content: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p>
            <a:r>
              <a:rPr lang="en-GB" dirty="0"/>
              <a:t>[Three column content: v1]</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6" y="2035115"/>
            <a:ext cx="3780000" cy="3564000"/>
          </a:xfrm>
        </p:spPr>
        <p:txBody>
          <a:bodyPr r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p>
            <a:fld id="{FD15E2C3-2FDC-5443-A5D7-CEF7C1191BA7}" type="slidenum">
              <a:rPr lang="en-GB" smtClean="0"/>
              <a:t>‹#›</a:t>
            </a:fld>
            <a:endParaRPr lang="en-GB" dirty="0"/>
          </a:p>
        </p:txBody>
      </p:sp>
      <p:sp>
        <p:nvSpPr>
          <p:cNvPr id="4" name="Content Placeholder 2">
            <a:extLst>
              <a:ext uri="{FF2B5EF4-FFF2-40B4-BE49-F238E27FC236}">
                <a16:creationId xmlns:a16="http://schemas.microsoft.com/office/drawing/2014/main" id="{38F62BE5-BF2C-5BBA-400D-1B411DC9F46F}"/>
              </a:ext>
            </a:extLst>
          </p:cNvPr>
          <p:cNvSpPr>
            <a:spLocks noGrp="1"/>
          </p:cNvSpPr>
          <p:nvPr>
            <p:ph idx="13" hasCustomPrompt="1"/>
          </p:nvPr>
        </p:nvSpPr>
        <p:spPr>
          <a:xfrm>
            <a:off x="4299892" y="2035115"/>
            <a:ext cx="3780000" cy="3564000"/>
          </a:xfrm>
        </p:spPr>
        <p:txBody>
          <a:bodyPr r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Content Placeholder 2">
            <a:extLst>
              <a:ext uri="{FF2B5EF4-FFF2-40B4-BE49-F238E27FC236}">
                <a16:creationId xmlns:a16="http://schemas.microsoft.com/office/drawing/2014/main" id="{808CAD97-9A64-0139-9BE5-E1D6079304CF}"/>
              </a:ext>
            </a:extLst>
          </p:cNvPr>
          <p:cNvSpPr>
            <a:spLocks noGrp="1"/>
          </p:cNvSpPr>
          <p:nvPr>
            <p:ph idx="14" hasCustomPrompt="1"/>
          </p:nvPr>
        </p:nvSpPr>
        <p:spPr>
          <a:xfrm>
            <a:off x="8112266" y="2035115"/>
            <a:ext cx="3780000" cy="3564000"/>
          </a:xfrm>
        </p:spPr>
        <p:txBody>
          <a:bodyPr rIns="288000"/>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Tree>
    <p:extLst>
      <p:ext uri="{BB962C8B-B14F-4D97-AF65-F5344CB8AC3E}">
        <p14:creationId xmlns:p14="http://schemas.microsoft.com/office/powerpoint/2010/main" val="1329351119"/>
      </p:ext>
    </p:extLst>
  </p:cSld>
  <p:clrMapOvr>
    <a:masterClrMapping/>
  </p:clrMapOvr>
  <p:extLst>
    <p:ext uri="{DCECCB84-F9BA-43D5-87BE-67443E8EF086}">
      <p15:sldGuideLst xmlns:p15="http://schemas.microsoft.com/office/powerpoint/2012/main">
        <p15:guide id="1" orient="horz" pos="4080">
          <p15:clr>
            <a:srgbClr val="FBAE40"/>
          </p15:clr>
        </p15:guide>
        <p15:guide id="2" orient="horz" pos="3528">
          <p15:clr>
            <a:srgbClr val="FBAE40"/>
          </p15:clr>
        </p15:guide>
        <p15:guide id="3" orient="horz" pos="12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v2">
    <p:bg>
      <p:bgPr>
        <a:solidFill>
          <a:srgbClr val="121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accent1"/>
                </a:solidFill>
              </a:defRPr>
            </a:lvl1pPr>
          </a:lstStyle>
          <a:p>
            <a:r>
              <a:rPr lang="en-GB" dirty="0"/>
              <a:t>[Two column content: v2]</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bg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bg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Tree>
    <p:extLst>
      <p:ext uri="{BB962C8B-B14F-4D97-AF65-F5344CB8AC3E}">
        <p14:creationId xmlns:p14="http://schemas.microsoft.com/office/powerpoint/2010/main" val="2703382046"/>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wo column content: v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ECB5-C27F-E842-8A60-ACD20E7A9B86}"/>
              </a:ext>
            </a:extLst>
          </p:cNvPr>
          <p:cNvSpPr>
            <a:spLocks noGrp="1"/>
          </p:cNvSpPr>
          <p:nvPr>
            <p:ph type="title" hasCustomPrompt="1"/>
          </p:nvPr>
        </p:nvSpPr>
        <p:spPr>
          <a:xfrm>
            <a:off x="479425" y="372269"/>
            <a:ext cx="11233150" cy="1035804"/>
          </a:xfrm>
        </p:spPr>
        <p:txBody>
          <a:bodyPr/>
          <a:lstStyle>
            <a:lvl1pPr>
              <a:defRPr>
                <a:solidFill>
                  <a:schemeClr val="tx1"/>
                </a:solidFill>
              </a:defRPr>
            </a:lvl1pPr>
          </a:lstStyle>
          <a:p>
            <a:r>
              <a:rPr lang="en-GB" dirty="0"/>
              <a:t>[Two column content: v3]</a:t>
            </a:r>
          </a:p>
        </p:txBody>
      </p:sp>
      <p:sp>
        <p:nvSpPr>
          <p:cNvPr id="3" name="Content Placeholder 2">
            <a:extLst>
              <a:ext uri="{FF2B5EF4-FFF2-40B4-BE49-F238E27FC236}">
                <a16:creationId xmlns:a16="http://schemas.microsoft.com/office/drawing/2014/main" id="{E88BD569-3B4A-4D40-840C-3B853E744D04}"/>
              </a:ext>
            </a:extLst>
          </p:cNvPr>
          <p:cNvSpPr>
            <a:spLocks noGrp="1"/>
          </p:cNvSpPr>
          <p:nvPr>
            <p:ph idx="1" hasCustomPrompt="1"/>
          </p:nvPr>
        </p:nvSpPr>
        <p:spPr>
          <a:xfrm>
            <a:off x="479425" y="2041200"/>
            <a:ext cx="5540375" cy="3564000"/>
          </a:xfrm>
        </p:spPr>
        <p:txBody>
          <a:bodyPr r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5" name="Footer Placeholder 4">
            <a:extLst>
              <a:ext uri="{FF2B5EF4-FFF2-40B4-BE49-F238E27FC236}">
                <a16:creationId xmlns:a16="http://schemas.microsoft.com/office/drawing/2014/main" id="{1C3B6DC8-6814-EB49-9CF8-0E18891ACA0A}"/>
              </a:ext>
            </a:extLst>
          </p:cNvPr>
          <p:cNvSpPr>
            <a:spLocks noGrp="1"/>
          </p:cNvSpPr>
          <p:nvPr>
            <p:ph type="ftr" sz="quarter" idx="11"/>
          </p:nvPr>
        </p:nvSpPr>
        <p:spPr>
          <a:xfrm>
            <a:off x="479425" y="6365876"/>
            <a:ext cx="3641726" cy="219651"/>
          </a:xfrm>
          <a:prstGeom prst="rect">
            <a:avLst/>
          </a:prstGeom>
        </p:spPr>
        <p:txBody>
          <a:bodyPr/>
          <a:lstStyle>
            <a:lvl1pPr>
              <a:defRPr>
                <a:solidFill>
                  <a:schemeClr val="tx1"/>
                </a:solidFill>
              </a:defRPr>
            </a:lvl1pPr>
          </a:lstStyle>
          <a:p>
            <a:r>
              <a:rPr lang="en-GB" dirty="0"/>
              <a:t>&lt;Footer&gt;</a:t>
            </a:r>
          </a:p>
        </p:txBody>
      </p:sp>
      <p:sp>
        <p:nvSpPr>
          <p:cNvPr id="6" name="Slide Number Placeholder 5">
            <a:extLst>
              <a:ext uri="{FF2B5EF4-FFF2-40B4-BE49-F238E27FC236}">
                <a16:creationId xmlns:a16="http://schemas.microsoft.com/office/drawing/2014/main" id="{19A5FB10-33AF-DF4E-A402-7B3DB326B220}"/>
              </a:ext>
            </a:extLst>
          </p:cNvPr>
          <p:cNvSpPr>
            <a:spLocks noGrp="1"/>
          </p:cNvSpPr>
          <p:nvPr>
            <p:ph type="sldNum" sz="quarter" idx="12"/>
          </p:nvPr>
        </p:nvSpPr>
        <p:spPr/>
        <p:txBody>
          <a:bodyPr/>
          <a:lstStyle>
            <a:lvl1pPr>
              <a:defRPr>
                <a:solidFill>
                  <a:schemeClr val="tx1"/>
                </a:solidFill>
              </a:defRPr>
            </a:lvl1pPr>
          </a:lstStyle>
          <a:p>
            <a:fld id="{FD15E2C3-2FDC-5443-A5D7-CEF7C1191BA7}" type="slidenum">
              <a:rPr lang="en-GB" smtClean="0"/>
              <a:pPr/>
              <a:t>‹#›</a:t>
            </a:fld>
            <a:endParaRPr lang="en-GB" dirty="0"/>
          </a:p>
        </p:txBody>
      </p:sp>
      <p:sp>
        <p:nvSpPr>
          <p:cNvPr id="8" name="Content Placeholder 2">
            <a:extLst>
              <a:ext uri="{FF2B5EF4-FFF2-40B4-BE49-F238E27FC236}">
                <a16:creationId xmlns:a16="http://schemas.microsoft.com/office/drawing/2014/main" id="{192FD02E-C33B-D94E-8EA2-892C432F27DC}"/>
              </a:ext>
            </a:extLst>
          </p:cNvPr>
          <p:cNvSpPr>
            <a:spLocks noGrp="1"/>
          </p:cNvSpPr>
          <p:nvPr>
            <p:ph idx="13" hasCustomPrompt="1"/>
          </p:nvPr>
        </p:nvSpPr>
        <p:spPr>
          <a:xfrm>
            <a:off x="6172200" y="2041200"/>
            <a:ext cx="5540375" cy="3564000"/>
          </a:xfrm>
        </p:spPr>
        <p:txBody>
          <a:bodyPr lIns="28800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cxnSp>
        <p:nvCxnSpPr>
          <p:cNvPr id="7" name="Straight Connector 6">
            <a:extLst>
              <a:ext uri="{FF2B5EF4-FFF2-40B4-BE49-F238E27FC236}">
                <a16:creationId xmlns:a16="http://schemas.microsoft.com/office/drawing/2014/main" id="{6FBEF79E-9523-1348-BA4D-7B754E97C242}"/>
              </a:ext>
            </a:extLst>
          </p:cNvPr>
          <p:cNvCxnSpPr>
            <a:cxnSpLocks/>
          </p:cNvCxnSpPr>
          <p:nvPr userDrawn="1"/>
        </p:nvCxnSpPr>
        <p:spPr>
          <a:xfrm>
            <a:off x="479425" y="6102015"/>
            <a:ext cx="112331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54090"/>
      </p:ext>
    </p:extLst>
  </p:cSld>
  <p:clrMapOvr>
    <a:masterClrMapping/>
  </p:clrMapOvr>
  <p:extLst>
    <p:ext uri="{DCECCB84-F9BA-43D5-87BE-67443E8EF086}">
      <p15:sldGuideLst xmlns:p15="http://schemas.microsoft.com/office/powerpoint/2012/main">
        <p15:guide id="1" orient="horz" pos="4080" userDrawn="1">
          <p15:clr>
            <a:srgbClr val="FBAE40"/>
          </p15:clr>
        </p15:guide>
        <p15:guide id="2" orient="horz" pos="3528" userDrawn="1">
          <p15:clr>
            <a:srgbClr val="FBAE40"/>
          </p15:clr>
        </p15:guide>
        <p15:guide id="3" orient="horz" pos="12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BE7A4E-0EBF-D942-AA55-CBF2B19AB4DD}"/>
              </a:ext>
            </a:extLst>
          </p:cNvPr>
          <p:cNvSpPr>
            <a:spLocks noGrp="1"/>
          </p:cNvSpPr>
          <p:nvPr>
            <p:ph type="title"/>
          </p:nvPr>
        </p:nvSpPr>
        <p:spPr>
          <a:xfrm>
            <a:off x="479425" y="372269"/>
            <a:ext cx="11233150" cy="103580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4F71D57-728F-F34C-8DAF-8D8A428ACB8F}"/>
              </a:ext>
            </a:extLst>
          </p:cNvPr>
          <p:cNvSpPr>
            <a:spLocks noGrp="1"/>
          </p:cNvSpPr>
          <p:nvPr>
            <p:ph type="body" idx="1"/>
          </p:nvPr>
        </p:nvSpPr>
        <p:spPr>
          <a:xfrm>
            <a:off x="479425" y="2039938"/>
            <a:ext cx="11233150" cy="3563929"/>
          </a:xfrm>
          <a:prstGeom prst="rect">
            <a:avLst/>
          </a:prstGeom>
        </p:spPr>
        <p:txBody>
          <a:bodyPr vert="horz" lIns="0" tIns="0" rIns="0" bIns="0" rtlCol="0">
            <a:noAutofit/>
          </a:bodyPr>
          <a:lstStyle/>
          <a:p>
            <a:pPr lvl="0"/>
            <a:r>
              <a:rPr lang="en-GB" dirty="0"/>
              <a:t>First level &lt;Heading&gt;</a:t>
            </a:r>
          </a:p>
          <a:p>
            <a:pPr lvl="1"/>
            <a:r>
              <a:rPr lang="en-GB" dirty="0"/>
              <a:t>Second level &lt;Bullet Level 1/Text: With para spacing&gt;</a:t>
            </a:r>
          </a:p>
          <a:p>
            <a:pPr lvl="2"/>
            <a:r>
              <a:rPr lang="en-GB" dirty="0"/>
              <a:t>Third level &lt;Bullet Level 2/Text: With para spacing&gt;</a:t>
            </a:r>
          </a:p>
          <a:p>
            <a:pPr lvl="3"/>
            <a:r>
              <a:rPr lang="en-GB" dirty="0"/>
              <a:t>Fourth level &lt;Bullet Level 1: No para spacing&gt;</a:t>
            </a:r>
          </a:p>
          <a:p>
            <a:pPr lvl="4"/>
            <a:r>
              <a:rPr lang="en-GB" dirty="0"/>
              <a:t>Fifth level &lt;Bullet Level 2/Text: No para spacing&gt;</a:t>
            </a:r>
          </a:p>
        </p:txBody>
      </p:sp>
      <p:sp>
        <p:nvSpPr>
          <p:cNvPr id="6" name="Slide Number Placeholder 5">
            <a:extLst>
              <a:ext uri="{FF2B5EF4-FFF2-40B4-BE49-F238E27FC236}">
                <a16:creationId xmlns:a16="http://schemas.microsoft.com/office/drawing/2014/main" id="{C4F86EE5-001F-044D-A377-20E2585C5ACC}"/>
              </a:ext>
            </a:extLst>
          </p:cNvPr>
          <p:cNvSpPr>
            <a:spLocks noGrp="1"/>
          </p:cNvSpPr>
          <p:nvPr>
            <p:ph type="sldNum" sz="quarter" idx="4"/>
          </p:nvPr>
        </p:nvSpPr>
        <p:spPr>
          <a:xfrm>
            <a:off x="10912475" y="6365876"/>
            <a:ext cx="800100" cy="219651"/>
          </a:xfrm>
          <a:prstGeom prst="rect">
            <a:avLst/>
          </a:prstGeom>
        </p:spPr>
        <p:txBody>
          <a:bodyPr vert="horz" lIns="0" tIns="0" rIns="0" bIns="0" rtlCol="0" anchor="t" anchorCtr="0"/>
          <a:lstStyle>
            <a:lvl1pPr algn="r">
              <a:defRPr sz="900">
                <a:solidFill>
                  <a:schemeClr val="tx1"/>
                </a:solidFill>
              </a:defRPr>
            </a:lvl1pPr>
          </a:lstStyle>
          <a:p>
            <a:fld id="{FD15E2C3-2FDC-5443-A5D7-CEF7C1191BA7}" type="slidenum">
              <a:rPr lang="en-GB" smtClean="0"/>
              <a:pPr/>
              <a:t>‹#›</a:t>
            </a:fld>
            <a:endParaRPr lang="en-GB" dirty="0"/>
          </a:p>
        </p:txBody>
      </p:sp>
    </p:spTree>
    <p:extLst>
      <p:ext uri="{BB962C8B-B14F-4D97-AF65-F5344CB8AC3E}">
        <p14:creationId xmlns:p14="http://schemas.microsoft.com/office/powerpoint/2010/main" val="295215617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50" r:id="rId5"/>
    <p:sldLayoutId id="2147483656" r:id="rId6"/>
    <p:sldLayoutId id="2147483672" r:id="rId7"/>
    <p:sldLayoutId id="2147483659" r:id="rId8"/>
    <p:sldLayoutId id="2147483660" r:id="rId9"/>
    <p:sldLayoutId id="2147483652" r:id="rId10"/>
    <p:sldLayoutId id="2147483653" r:id="rId11"/>
    <p:sldLayoutId id="2147483654" r:id="rId12"/>
    <p:sldLayoutId id="2147483655" r:id="rId13"/>
    <p:sldLayoutId id="2147483661" r:id="rId14"/>
    <p:sldLayoutId id="2147483662" r:id="rId15"/>
    <p:sldLayoutId id="2147483663" r:id="rId16"/>
    <p:sldLayoutId id="2147483666" r:id="rId17"/>
    <p:sldLayoutId id="2147483667" r:id="rId18"/>
    <p:sldLayoutId id="2147483668" r:id="rId19"/>
    <p:sldLayoutId id="2147483664" r:id="rId20"/>
    <p:sldLayoutId id="2147483665" r:id="rId21"/>
    <p:sldLayoutId id="2147483670" r:id="rId22"/>
    <p:sldLayoutId id="2147483671" r:id="rId23"/>
    <p:sldLayoutId id="2147483674" r:id="rId24"/>
  </p:sldLayoutIdLst>
  <p:hf hdr="0" dt="0"/>
  <p:txStyles>
    <p:title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p:titleStyle>
    <p:body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5" userDrawn="1">
          <p15:clr>
            <a:srgbClr val="F26B43"/>
          </p15:clr>
        </p15:guide>
        <p15:guide id="2" pos="302" userDrawn="1">
          <p15:clr>
            <a:srgbClr val="F26B43"/>
          </p15:clr>
        </p15:guide>
        <p15:guide id="3" pos="7377" userDrawn="1">
          <p15:clr>
            <a:srgbClr val="F26B43"/>
          </p15:clr>
        </p15:guide>
        <p15:guide id="5" pos="804" userDrawn="1">
          <p15:clr>
            <a:srgbClr val="F26B43"/>
          </p15:clr>
        </p15:guide>
        <p15:guide id="6" pos="898" userDrawn="1">
          <p15:clr>
            <a:srgbClr val="F26B43"/>
          </p15:clr>
        </p15:guide>
        <p15:guide id="7" pos="1402" userDrawn="1">
          <p15:clr>
            <a:srgbClr val="F26B43"/>
          </p15:clr>
        </p15:guide>
        <p15:guide id="8" pos="1496" userDrawn="1">
          <p15:clr>
            <a:srgbClr val="F26B43"/>
          </p15:clr>
        </p15:guide>
        <p15:guide id="9" pos="2003" userDrawn="1">
          <p15:clr>
            <a:srgbClr val="F26B43"/>
          </p15:clr>
        </p15:guide>
        <p15:guide id="10" pos="2094" userDrawn="1">
          <p15:clr>
            <a:srgbClr val="F26B43"/>
          </p15:clr>
        </p15:guide>
        <p15:guide id="11" pos="2596" userDrawn="1">
          <p15:clr>
            <a:srgbClr val="F26B43"/>
          </p15:clr>
        </p15:guide>
        <p15:guide id="12" pos="2690" userDrawn="1">
          <p15:clr>
            <a:srgbClr val="F26B43"/>
          </p15:clr>
        </p15:guide>
        <p15:guide id="13" pos="3196" userDrawn="1">
          <p15:clr>
            <a:srgbClr val="F26B43"/>
          </p15:clr>
        </p15:guide>
        <p15:guide id="14" pos="3288" userDrawn="1">
          <p15:clr>
            <a:srgbClr val="F26B43"/>
          </p15:clr>
        </p15:guide>
        <p15:guide id="15" pos="3792" userDrawn="1">
          <p15:clr>
            <a:srgbClr val="F26B43"/>
          </p15:clr>
        </p15:guide>
        <p15:guide id="16" pos="3886" userDrawn="1">
          <p15:clr>
            <a:srgbClr val="F26B43"/>
          </p15:clr>
        </p15:guide>
        <p15:guide id="17" pos="4390" userDrawn="1">
          <p15:clr>
            <a:srgbClr val="F26B43"/>
          </p15:clr>
        </p15:guide>
        <p15:guide id="18" pos="4484" userDrawn="1">
          <p15:clr>
            <a:srgbClr val="F26B43"/>
          </p15:clr>
        </p15:guide>
        <p15:guide id="19" pos="4988" userDrawn="1">
          <p15:clr>
            <a:srgbClr val="F26B43"/>
          </p15:clr>
        </p15:guide>
        <p15:guide id="20" pos="5082" userDrawn="1">
          <p15:clr>
            <a:srgbClr val="F26B43"/>
          </p15:clr>
        </p15:guide>
        <p15:guide id="21" pos="5586" userDrawn="1">
          <p15:clr>
            <a:srgbClr val="F26B43"/>
          </p15:clr>
        </p15:guide>
        <p15:guide id="22" pos="6182" userDrawn="1">
          <p15:clr>
            <a:srgbClr val="F26B43"/>
          </p15:clr>
        </p15:guide>
        <p15:guide id="23" pos="6276" userDrawn="1">
          <p15:clr>
            <a:srgbClr val="F26B43"/>
          </p15:clr>
        </p15:guide>
        <p15:guide id="24" pos="6780" userDrawn="1">
          <p15:clr>
            <a:srgbClr val="F26B43"/>
          </p15:clr>
        </p15:guide>
        <p15:guide id="25" pos="6874" userDrawn="1">
          <p15:clr>
            <a:srgbClr val="F26B43"/>
          </p15:clr>
        </p15:guide>
        <p15:guide id="26" pos="567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2BC3721-3624-3742-A02D-709DB23EAD51}"/>
              </a:ext>
            </a:extLst>
          </p:cNvPr>
          <p:cNvSpPr>
            <a:spLocks noGrp="1"/>
          </p:cNvSpPr>
          <p:nvPr>
            <p:ph type="body" sz="quarter" idx="11"/>
          </p:nvPr>
        </p:nvSpPr>
        <p:spPr>
          <a:xfrm>
            <a:off x="479424" y="385006"/>
            <a:ext cx="6915289" cy="5489020"/>
          </a:xfrm>
        </p:spPr>
        <p:txBody>
          <a:bodyPr vert="horz" lIns="0" tIns="0" rIns="0" bIns="0" rtlCol="0" anchor="t">
            <a:noAutofit/>
          </a:bodyPr>
          <a:lstStyle/>
          <a:p>
            <a:pPr lvl="0"/>
            <a:endParaRPr lang="en-GB" sz="3200"/>
          </a:p>
          <a:p>
            <a:pPr lvl="0"/>
            <a:endParaRPr lang="en-GB" sz="3200"/>
          </a:p>
          <a:p>
            <a:pPr lvl="0"/>
            <a:endParaRPr lang="en-GB" sz="4000" b="1"/>
          </a:p>
          <a:p>
            <a:r>
              <a:rPr lang="en-GB" sz="3600" b="1" dirty="0">
                <a:ea typeface="+mn-lt"/>
                <a:cs typeface="+mn-lt"/>
              </a:rPr>
              <a:t>Delivering Equity - </a:t>
            </a:r>
            <a:r>
              <a:rPr lang="en-GB" sz="3600" b="1" i="1" dirty="0">
                <a:ea typeface="+mn-lt"/>
                <a:cs typeface="+mn-lt"/>
              </a:rPr>
              <a:t>Stop describing &amp; start delivering </a:t>
            </a:r>
            <a:endParaRPr lang="en-GB" b="1">
              <a:ea typeface="+mn-lt"/>
              <a:cs typeface="+mn-lt"/>
            </a:endParaRPr>
          </a:p>
          <a:p>
            <a:r>
              <a:rPr lang="en-GB" sz="3600" b="1" dirty="0">
                <a:ea typeface="+mn-lt"/>
                <a:cs typeface="+mn-lt"/>
              </a:rPr>
              <a:t>5 step model for action</a:t>
            </a:r>
            <a:endParaRPr lang="en-GB" b="1" dirty="0"/>
          </a:p>
          <a:p>
            <a:pPr lvl="0"/>
            <a:endParaRPr lang="en-GB" sz="3600" b="1">
              <a:latin typeface="Arial" panose="020B0604020202020204" pitchFamily="34" charset="0"/>
              <a:cs typeface="Arial"/>
            </a:endParaRPr>
          </a:p>
          <a:p>
            <a:pPr lvl="0"/>
            <a:endParaRPr lang="en-GB" sz="3600" b="1">
              <a:solidFill>
                <a:srgbClr val="121A3C"/>
              </a:solidFill>
              <a:latin typeface="Arial" panose="020B0604020202020204" pitchFamily="34" charset="0"/>
              <a:ea typeface="Arial" panose="020B0604020202020204" pitchFamily="34" charset="0"/>
              <a:cs typeface="Times New Roman (Body CS)"/>
            </a:endParaRPr>
          </a:p>
          <a:p>
            <a:r>
              <a:rPr lang="en-GB" sz="2800" b="1" dirty="0">
                <a:solidFill>
                  <a:srgbClr val="121A3C"/>
                </a:solidFill>
                <a:latin typeface="Arial"/>
                <a:ea typeface="Arial" panose="020B0604020202020204" pitchFamily="34" charset="0"/>
                <a:cs typeface="Times New Roman (Body CS)"/>
              </a:rPr>
              <a:t>Carol Hill </a:t>
            </a:r>
            <a:endParaRPr lang="en-GB" sz="2800" b="1" dirty="0">
              <a:solidFill>
                <a:srgbClr val="121A3C"/>
              </a:solidFill>
              <a:latin typeface="Arial" panose="020B0604020202020204" pitchFamily="34" charset="0"/>
              <a:ea typeface="Arial" panose="020B0604020202020204" pitchFamily="34" charset="0"/>
              <a:cs typeface="Times New Roman (Body CS)"/>
            </a:endParaRPr>
          </a:p>
          <a:p>
            <a:pPr lvl="0"/>
            <a:r>
              <a:rPr lang="en-GB" sz="2800" b="1" dirty="0">
                <a:solidFill>
                  <a:srgbClr val="121A3C"/>
                </a:solidFill>
                <a:effectLst/>
                <a:latin typeface="Arial"/>
                <a:ea typeface="Arial" panose="020B0604020202020204" pitchFamily="34" charset="0"/>
                <a:cs typeface="Times New Roman (Body CS)"/>
              </a:rPr>
              <a:t>Assistant Director, EDI Programme</a:t>
            </a:r>
          </a:p>
          <a:p>
            <a:pPr lvl="0"/>
            <a:r>
              <a:rPr lang="en-GB" sz="2800" b="1" dirty="0">
                <a:solidFill>
                  <a:srgbClr val="121A3C"/>
                </a:solidFill>
                <a:latin typeface="Arial"/>
                <a:ea typeface="Arial" panose="020B0604020202020204" pitchFamily="34" charset="0"/>
                <a:cs typeface="Times New Roman (Body CS)"/>
              </a:rPr>
              <a:t>NHS Confederation</a:t>
            </a:r>
            <a:endParaRPr lang="en-GB" sz="2800" dirty="0">
              <a:solidFill>
                <a:srgbClr val="121A3C"/>
              </a:solidFill>
              <a:effectLst/>
              <a:latin typeface="Arial"/>
              <a:ea typeface="Arial" panose="020B0604020202020204" pitchFamily="34" charset="0"/>
              <a:cs typeface="Times New Roman (Body CS)"/>
            </a:endParaRPr>
          </a:p>
          <a:p>
            <a:pPr lvl="1"/>
            <a:endParaRPr lang="en-GB"/>
          </a:p>
        </p:txBody>
      </p:sp>
    </p:spTree>
    <p:extLst>
      <p:ext uri="{BB962C8B-B14F-4D97-AF65-F5344CB8AC3E}">
        <p14:creationId xmlns:p14="http://schemas.microsoft.com/office/powerpoint/2010/main" val="278501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0BE16D-975E-BAAF-643C-E610B98AA46E}"/>
              </a:ext>
            </a:extLst>
          </p:cNvPr>
          <p:cNvSpPr>
            <a:spLocks noGrp="1"/>
          </p:cNvSpPr>
          <p:nvPr>
            <p:ph type="sldNum" sz="quarter" idx="12"/>
          </p:nvPr>
        </p:nvSpPr>
        <p:spPr/>
        <p:txBody>
          <a:bodyPr/>
          <a:lstStyle/>
          <a:p>
            <a:fld id="{FD15E2C3-2FDC-5443-A5D7-CEF7C1191BA7}" type="slidenum">
              <a:rPr lang="en-GB" smtClean="0"/>
              <a:t>2</a:t>
            </a:fld>
            <a:endParaRPr lang="en-GB" dirty="0"/>
          </a:p>
        </p:txBody>
      </p:sp>
      <p:sp>
        <p:nvSpPr>
          <p:cNvPr id="5" name="Title 1">
            <a:extLst>
              <a:ext uri="{FF2B5EF4-FFF2-40B4-BE49-F238E27FC236}">
                <a16:creationId xmlns:a16="http://schemas.microsoft.com/office/drawing/2014/main" id="{237C499A-0F37-BEF1-0DE6-D62EC888F09B}"/>
              </a:ext>
            </a:extLst>
          </p:cNvPr>
          <p:cNvSpPr>
            <a:spLocks noGrp="1"/>
          </p:cNvSpPr>
          <p:nvPr>
            <p:ph type="title"/>
          </p:nvPr>
        </p:nvSpPr>
        <p:spPr>
          <a:xfrm>
            <a:off x="839788" y="365125"/>
            <a:ext cx="10515600" cy="1325563"/>
          </a:xfrm>
        </p:spPr>
        <p:txBody>
          <a:bodyPr/>
          <a:lstStyle/>
          <a:p>
            <a:r>
              <a:rPr kumimoji="0" lang="en-GB" sz="3100" b="0" i="0" u="none" strike="noStrike" kern="1200" cap="none" spc="0" normalizeH="0" baseline="0" noProof="0" dirty="0">
                <a:ln>
                  <a:noFill/>
                </a:ln>
                <a:solidFill>
                  <a:srgbClr val="1F999E"/>
                </a:solidFill>
                <a:effectLst/>
                <a:uLnTx/>
                <a:uFillTx/>
                <a:latin typeface="Arial" panose="020B0604020202020204"/>
                <a:ea typeface="+mj-ea"/>
                <a:cs typeface="+mj-cs"/>
              </a:rPr>
              <a:t>Health System Priorities</a:t>
            </a:r>
            <a:endParaRPr lang="en-GB" dirty="0"/>
          </a:p>
        </p:txBody>
      </p:sp>
      <p:sp>
        <p:nvSpPr>
          <p:cNvPr id="6" name="Text Placeholder 2">
            <a:extLst>
              <a:ext uri="{FF2B5EF4-FFF2-40B4-BE49-F238E27FC236}">
                <a16:creationId xmlns:a16="http://schemas.microsoft.com/office/drawing/2014/main" id="{7BAED0E4-F0CF-0EE5-2DC6-46D3AB5FFD93}"/>
              </a:ext>
            </a:extLst>
          </p:cNvPr>
          <p:cNvSpPr txBox="1">
            <a:spLocks/>
          </p:cNvSpPr>
          <p:nvPr/>
        </p:nvSpPr>
        <p:spPr>
          <a:xfrm>
            <a:off x="870034" y="1141618"/>
            <a:ext cx="5654842" cy="1098753"/>
          </a:xfrm>
          <a:prstGeom prst="rect">
            <a:avLst/>
          </a:prstGeom>
        </p:spPr>
        <p:txBody>
          <a:bodyPr vert="horz" lIns="0" tIns="0" rIns="0" bIns="0" rtlCol="0">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1F999E"/>
                </a:solidFill>
                <a:latin typeface="Arial" panose="020B0604020202020204"/>
                <a:ea typeface="+mj-ea"/>
                <a:cs typeface="+mj-cs"/>
              </a:rPr>
              <a:t>Systems to focus on the following tasks for 2023/24:</a:t>
            </a:r>
          </a:p>
        </p:txBody>
      </p:sp>
      <p:sp>
        <p:nvSpPr>
          <p:cNvPr id="7" name="Content Placeholder 3">
            <a:extLst>
              <a:ext uri="{FF2B5EF4-FFF2-40B4-BE49-F238E27FC236}">
                <a16:creationId xmlns:a16="http://schemas.microsoft.com/office/drawing/2014/main" id="{ABD18B19-695F-0023-3FDD-D2D7C17F24CC}"/>
              </a:ext>
            </a:extLst>
          </p:cNvPr>
          <p:cNvSpPr txBox="1">
            <a:spLocks/>
          </p:cNvSpPr>
          <p:nvPr/>
        </p:nvSpPr>
        <p:spPr>
          <a:xfrm>
            <a:off x="839788" y="2240371"/>
            <a:ext cx="5157787" cy="368458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defRPr/>
            </a:pPr>
            <a:r>
              <a:rPr lang="en-GB" sz="1800" b="0" dirty="0">
                <a:solidFill>
                  <a:srgbClr val="121A3C"/>
                </a:solidFill>
                <a:latin typeface="Arial" panose="020B0604020202020204"/>
              </a:rPr>
              <a:t>Prioritise recovering core services and productivity</a:t>
            </a:r>
          </a:p>
          <a:p>
            <a:pPr marL="514350" indent="-514350">
              <a:buFont typeface="+mj-lt"/>
              <a:buAutoNum type="arabicPeriod"/>
              <a:defRPr/>
            </a:pPr>
            <a:r>
              <a:rPr lang="en-GB" sz="1800" b="0" dirty="0">
                <a:solidFill>
                  <a:srgbClr val="121A3C"/>
                </a:solidFill>
                <a:latin typeface="Arial" panose="020B0604020202020204"/>
              </a:rPr>
              <a:t>Return to delivering the key ambitions in the NHS Long Term Plan (LTP)</a:t>
            </a:r>
          </a:p>
          <a:p>
            <a:pPr marL="514350" indent="-514350">
              <a:buFont typeface="+mj-lt"/>
              <a:buAutoNum type="arabicPeriod"/>
              <a:defRPr/>
            </a:pPr>
            <a:r>
              <a:rPr lang="en-GB" sz="1800" b="0" dirty="0">
                <a:solidFill>
                  <a:srgbClr val="121A3C"/>
                </a:solidFill>
                <a:latin typeface="Arial" panose="020B0604020202020204"/>
              </a:rPr>
              <a:t>Continue transforming the NHS for the future</a:t>
            </a:r>
          </a:p>
          <a:p>
            <a:endParaRPr lang="en-GB" dirty="0"/>
          </a:p>
        </p:txBody>
      </p:sp>
      <p:sp>
        <p:nvSpPr>
          <p:cNvPr id="8" name="Text Placeholder 4">
            <a:extLst>
              <a:ext uri="{FF2B5EF4-FFF2-40B4-BE49-F238E27FC236}">
                <a16:creationId xmlns:a16="http://schemas.microsoft.com/office/drawing/2014/main" id="{1AEFD498-6ADF-78B3-53F9-EC5474D3131A}"/>
              </a:ext>
            </a:extLst>
          </p:cNvPr>
          <p:cNvSpPr txBox="1">
            <a:spLocks/>
          </p:cNvSpPr>
          <p:nvPr/>
        </p:nvSpPr>
        <p:spPr>
          <a:xfrm>
            <a:off x="7700210" y="1141617"/>
            <a:ext cx="4830512" cy="823912"/>
          </a:xfrm>
          <a:prstGeom prst="rect">
            <a:avLst/>
          </a:prstGeom>
        </p:spPr>
        <p:txBody>
          <a:bodyPr>
            <a:noAutofit/>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rgbClr val="1F999E"/>
                </a:solidFill>
                <a:latin typeface="Arial" panose="020B0604020202020204"/>
                <a:ea typeface="+mj-ea"/>
                <a:cs typeface="+mj-cs"/>
              </a:rPr>
              <a:t>Core20PLUS5</a:t>
            </a:r>
            <a:endParaRPr lang="en-GB" sz="2400" dirty="0"/>
          </a:p>
        </p:txBody>
      </p:sp>
      <p:sp>
        <p:nvSpPr>
          <p:cNvPr id="9" name="Content Placeholder 5">
            <a:extLst>
              <a:ext uri="{FF2B5EF4-FFF2-40B4-BE49-F238E27FC236}">
                <a16:creationId xmlns:a16="http://schemas.microsoft.com/office/drawing/2014/main" id="{ABD2F245-4E62-9662-5735-0BF0CB00A7F9}"/>
              </a:ext>
            </a:extLst>
          </p:cNvPr>
          <p:cNvSpPr txBox="1">
            <a:spLocks/>
          </p:cNvSpPr>
          <p:nvPr/>
        </p:nvSpPr>
        <p:spPr>
          <a:xfrm>
            <a:off x="6172200" y="2240371"/>
            <a:ext cx="5183188" cy="3684588"/>
          </a:xfrm>
          <a:prstGeom prst="rect">
            <a:avLst/>
          </a:prstGeom>
        </p:spPr>
        <p:txBody>
          <a:bodyPr/>
          <a:lstStyle>
            <a:lvl1pPr marL="0" indent="0" algn="l" defTabSz="914377" rtl="0" eaLnBrk="1" latinLnBrk="0" hangingPunct="1">
              <a:lnSpc>
                <a:spcPct val="125000"/>
              </a:lnSpc>
              <a:spcBef>
                <a:spcPts val="2000"/>
              </a:spcBef>
              <a:spcAft>
                <a:spcPts val="0"/>
              </a:spcAft>
              <a:buFontTx/>
              <a:buNone/>
              <a:defRPr sz="1700" b="1" kern="1200">
                <a:solidFill>
                  <a:schemeClr val="tx1"/>
                </a:solidFill>
                <a:latin typeface="+mn-lt"/>
                <a:ea typeface="+mn-ea"/>
                <a:cs typeface="+mn-cs"/>
              </a:defRPr>
            </a:lvl1pPr>
            <a:lvl2pPr marL="180000" indent="-180000" algn="l" defTabSz="914377" rtl="0" eaLnBrk="1" latinLnBrk="0" hangingPunct="1">
              <a:lnSpc>
                <a:spcPct val="125000"/>
              </a:lnSpc>
              <a:spcBef>
                <a:spcPts val="1700"/>
              </a:spcBef>
              <a:spcAft>
                <a:spcPts val="0"/>
              </a:spcAft>
              <a:buFont typeface="Arial" panose="020B0604020202020204" pitchFamily="34" charset="0"/>
              <a:buChar char="•"/>
              <a:defRPr sz="1700" kern="1200">
                <a:solidFill>
                  <a:schemeClr val="tx1"/>
                </a:solidFill>
                <a:latin typeface="+mn-lt"/>
                <a:ea typeface="+mn-ea"/>
                <a:cs typeface="+mn-cs"/>
              </a:defRPr>
            </a:lvl2pPr>
            <a:lvl3pPr marL="396000" indent="-216000" algn="l" defTabSz="914377" rtl="0" eaLnBrk="1" latinLnBrk="0" hangingPunct="1">
              <a:lnSpc>
                <a:spcPct val="125000"/>
              </a:lnSpc>
              <a:spcBef>
                <a:spcPts val="1700"/>
              </a:spcBef>
              <a:spcAft>
                <a:spcPts val="0"/>
              </a:spcAft>
              <a:buFont typeface="System Font Regular"/>
              <a:buChar char="–"/>
              <a:defRPr sz="1700" kern="1200">
                <a:solidFill>
                  <a:schemeClr val="tx1"/>
                </a:solidFill>
                <a:latin typeface="+mn-lt"/>
                <a:ea typeface="+mn-ea"/>
                <a:cs typeface="+mn-cs"/>
              </a:defRPr>
            </a:lvl3pPr>
            <a:lvl4pPr marL="180000" indent="-180000" algn="l" defTabSz="914377" rtl="0" eaLnBrk="1" latinLnBrk="0" hangingPunct="1">
              <a:lnSpc>
                <a:spcPct val="125000"/>
              </a:lnSpc>
              <a:spcBef>
                <a:spcPts val="0"/>
              </a:spcBef>
              <a:spcAft>
                <a:spcPts val="0"/>
              </a:spcAft>
              <a:buFont typeface="Arial" panose="020B0604020202020204" pitchFamily="34" charset="0"/>
              <a:buChar char="•"/>
              <a:defRPr sz="1700" kern="1200">
                <a:solidFill>
                  <a:schemeClr val="tx1"/>
                </a:solidFill>
                <a:latin typeface="+mn-lt"/>
                <a:ea typeface="+mn-ea"/>
                <a:cs typeface="+mn-cs"/>
              </a:defRPr>
            </a:lvl4pPr>
            <a:lvl5pPr marL="396000" indent="-216000" algn="l" defTabSz="914377" rtl="0" eaLnBrk="1" latinLnBrk="0" hangingPunct="1">
              <a:lnSpc>
                <a:spcPct val="125000"/>
              </a:lnSpc>
              <a:spcBef>
                <a:spcPts val="0"/>
              </a:spcBef>
              <a:spcAft>
                <a:spcPts val="0"/>
              </a:spcAft>
              <a:buFont typeface="System Font Regular"/>
              <a:buChar char="–"/>
              <a:defRPr sz="17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defRPr/>
            </a:pPr>
            <a:r>
              <a:rPr lang="en-GB" sz="1800" b="0" dirty="0">
                <a:solidFill>
                  <a:srgbClr val="121A3C"/>
                </a:solidFill>
                <a:latin typeface="Arial" panose="020B0604020202020204"/>
              </a:rPr>
              <a:t>Restore NHS services inclusively</a:t>
            </a:r>
          </a:p>
          <a:p>
            <a:pPr marL="514350" indent="-514350">
              <a:buFont typeface="+mj-lt"/>
              <a:buAutoNum type="arabicPeriod"/>
              <a:defRPr/>
            </a:pPr>
            <a:r>
              <a:rPr lang="en-GB" sz="1800" b="0" dirty="0">
                <a:solidFill>
                  <a:srgbClr val="121A3C"/>
                </a:solidFill>
              </a:rPr>
              <a:t>Mitigate against digital </a:t>
            </a:r>
            <a:r>
              <a:rPr lang="en-GB" sz="1800" b="0" dirty="0">
                <a:solidFill>
                  <a:srgbClr val="121A3C"/>
                </a:solidFill>
                <a:latin typeface="Arial" panose="020B0604020202020204"/>
              </a:rPr>
              <a:t>exclusion</a:t>
            </a:r>
          </a:p>
          <a:p>
            <a:pPr marL="514350" indent="-514350">
              <a:buFont typeface="+mj-lt"/>
              <a:buAutoNum type="arabicPeriod"/>
              <a:defRPr/>
            </a:pPr>
            <a:r>
              <a:rPr lang="en-GB" sz="1800" b="0" dirty="0">
                <a:solidFill>
                  <a:srgbClr val="121A3C"/>
                </a:solidFill>
                <a:latin typeface="Arial" panose="020B0604020202020204"/>
              </a:rPr>
              <a:t>Ensure datasets are complete and timely</a:t>
            </a:r>
          </a:p>
          <a:p>
            <a:pPr marL="514350" indent="-514350">
              <a:buFont typeface="+mj-lt"/>
              <a:buAutoNum type="arabicPeriod"/>
              <a:defRPr/>
            </a:pPr>
            <a:r>
              <a:rPr lang="en-GB" sz="1800" b="0" dirty="0">
                <a:solidFill>
                  <a:srgbClr val="121A3C"/>
                </a:solidFill>
                <a:latin typeface="Arial" panose="020B0604020202020204"/>
              </a:rPr>
              <a:t>Accelerate preventive programmes that proactively engage those at greatest risk of poor health</a:t>
            </a:r>
          </a:p>
          <a:p>
            <a:pPr marL="514350" indent="-514350">
              <a:buFont typeface="+mj-lt"/>
              <a:buAutoNum type="arabicPeriod"/>
              <a:defRPr/>
            </a:pPr>
            <a:r>
              <a:rPr lang="en-GB" sz="1800" b="0" dirty="0">
                <a:solidFill>
                  <a:srgbClr val="121A3C"/>
                </a:solidFill>
                <a:latin typeface="Arial" panose="020B0604020202020204"/>
              </a:rPr>
              <a:t>Strengthen leadership and accountability</a:t>
            </a:r>
          </a:p>
          <a:p>
            <a:endParaRPr lang="en-GB" dirty="0"/>
          </a:p>
        </p:txBody>
      </p:sp>
    </p:spTree>
    <p:extLst>
      <p:ext uri="{BB962C8B-B14F-4D97-AF65-F5344CB8AC3E}">
        <p14:creationId xmlns:p14="http://schemas.microsoft.com/office/powerpoint/2010/main" val="72093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18E9-4D4C-B029-7959-81F6A4A2C1B0}"/>
              </a:ext>
            </a:extLst>
          </p:cNvPr>
          <p:cNvSpPr>
            <a:spLocks noGrp="1"/>
          </p:cNvSpPr>
          <p:nvPr>
            <p:ph type="title"/>
          </p:nvPr>
        </p:nvSpPr>
        <p:spPr/>
        <p:txBody>
          <a:bodyPr/>
          <a:lstStyle/>
          <a:p>
            <a:r>
              <a:rPr lang="en-GB" dirty="0"/>
              <a:t>Understanding inequity</a:t>
            </a:r>
          </a:p>
        </p:txBody>
      </p:sp>
      <p:sp>
        <p:nvSpPr>
          <p:cNvPr id="4" name="Slide Number Placeholder 3">
            <a:extLst>
              <a:ext uri="{FF2B5EF4-FFF2-40B4-BE49-F238E27FC236}">
                <a16:creationId xmlns:a16="http://schemas.microsoft.com/office/drawing/2014/main" id="{6FB7186C-BDD4-A42F-6DD3-1029782FBEAD}"/>
              </a:ext>
            </a:extLst>
          </p:cNvPr>
          <p:cNvSpPr>
            <a:spLocks noGrp="1"/>
          </p:cNvSpPr>
          <p:nvPr>
            <p:ph type="sldNum" sz="quarter" idx="12"/>
          </p:nvPr>
        </p:nvSpPr>
        <p:spPr/>
        <p:txBody>
          <a:bodyPr/>
          <a:lstStyle/>
          <a:p>
            <a:fld id="{FD15E2C3-2FDC-5443-A5D7-CEF7C1191BA7}" type="slidenum">
              <a:rPr lang="en-GB" smtClean="0"/>
              <a:t>3</a:t>
            </a:fld>
            <a:endParaRPr lang="en-GB" dirty="0"/>
          </a:p>
        </p:txBody>
      </p:sp>
      <p:sp>
        <p:nvSpPr>
          <p:cNvPr id="5" name="Content Placeholder 4">
            <a:extLst>
              <a:ext uri="{FF2B5EF4-FFF2-40B4-BE49-F238E27FC236}">
                <a16:creationId xmlns:a16="http://schemas.microsoft.com/office/drawing/2014/main" id="{4FCD4FF5-8DF7-E973-2D98-717EACCB798F}"/>
              </a:ext>
            </a:extLst>
          </p:cNvPr>
          <p:cNvSpPr>
            <a:spLocks noGrp="1"/>
          </p:cNvSpPr>
          <p:nvPr>
            <p:ph idx="13"/>
          </p:nvPr>
        </p:nvSpPr>
        <p:spPr>
          <a:xfrm>
            <a:off x="3972104" y="1327492"/>
            <a:ext cx="3780000" cy="3564000"/>
          </a:xfrm>
          <a:noFill/>
        </p:spPr>
        <p:txBody>
          <a:bodyPr/>
          <a:lstStyle/>
          <a:p>
            <a:pPr>
              <a:lnSpc>
                <a:spcPct val="100000"/>
              </a:lnSpc>
            </a:pPr>
            <a:r>
              <a:rPr lang="en-GB" sz="1800" b="0" dirty="0"/>
              <a:t>Taking a social determinants view involves thinking about ‘the root causes’  why people make, what may appear from the outside to be poor decisions about their lives and their health, and these relate to </a:t>
            </a:r>
            <a:r>
              <a:rPr lang="en-GB" sz="1800" dirty="0"/>
              <a:t>deprivation, exclusion and poverty</a:t>
            </a:r>
            <a:r>
              <a:rPr lang="en-GB" sz="1800" b="0" dirty="0"/>
              <a:t>.</a:t>
            </a:r>
          </a:p>
          <a:p>
            <a:pPr>
              <a:lnSpc>
                <a:spcPct val="100000"/>
              </a:lnSpc>
            </a:pPr>
            <a:endParaRPr lang="en-GB" dirty="0"/>
          </a:p>
        </p:txBody>
      </p:sp>
      <p:sp>
        <p:nvSpPr>
          <p:cNvPr id="6" name="Content Placeholder 5">
            <a:extLst>
              <a:ext uri="{FF2B5EF4-FFF2-40B4-BE49-F238E27FC236}">
                <a16:creationId xmlns:a16="http://schemas.microsoft.com/office/drawing/2014/main" id="{37FC005D-26F1-BDE6-6AE9-A12440A2780E}"/>
              </a:ext>
            </a:extLst>
          </p:cNvPr>
          <p:cNvSpPr>
            <a:spLocks noGrp="1"/>
          </p:cNvSpPr>
          <p:nvPr>
            <p:ph idx="14"/>
          </p:nvPr>
        </p:nvSpPr>
        <p:spPr>
          <a:xfrm>
            <a:off x="8151894" y="1556745"/>
            <a:ext cx="3538994" cy="4412680"/>
          </a:xfrm>
        </p:spPr>
        <p:txBody>
          <a:bodyPr/>
          <a:lstStyle/>
          <a:p>
            <a:pPr>
              <a:lnSpc>
                <a:spcPct val="100000"/>
              </a:lnSpc>
            </a:pPr>
            <a:r>
              <a:rPr lang="en-GB" sz="1800" b="0" dirty="0"/>
              <a:t>Empowering the most vulnerable communities who experience the cumulative impact of health inequalities by:</a:t>
            </a:r>
          </a:p>
          <a:p>
            <a:pPr marL="285750" indent="-285750">
              <a:lnSpc>
                <a:spcPct val="100000"/>
              </a:lnSpc>
              <a:buFont typeface="Arial" panose="020B0604020202020204" pitchFamily="34" charset="0"/>
              <a:buChar char="•"/>
            </a:pPr>
            <a:r>
              <a:rPr lang="en-GB" sz="1600" b="0" dirty="0"/>
              <a:t>Supporting primary care and wider health economy to address the social determinants of health. </a:t>
            </a:r>
          </a:p>
          <a:p>
            <a:pPr marL="285750" indent="-285750">
              <a:lnSpc>
                <a:spcPct val="100000"/>
              </a:lnSpc>
              <a:buFont typeface="Arial" panose="020B0604020202020204" pitchFamily="34" charset="0"/>
              <a:buChar char="•"/>
            </a:pPr>
            <a:r>
              <a:rPr lang="en-GB" sz="1600" b="0" dirty="0"/>
              <a:t>Address the inverse care law to allocate resources efficiently </a:t>
            </a:r>
          </a:p>
          <a:p>
            <a:pPr marL="285750" indent="-285750">
              <a:lnSpc>
                <a:spcPct val="100000"/>
              </a:lnSpc>
              <a:buFont typeface="Arial" panose="020B0604020202020204" pitchFamily="34" charset="0"/>
              <a:buChar char="•"/>
            </a:pPr>
            <a:r>
              <a:rPr lang="en-GB" sz="1600" b="0" dirty="0"/>
              <a:t>Build collaboration with VCSE &amp; extend social prescribing offers to focus on the social determinants of health including referrals food and fuel security etc  </a:t>
            </a:r>
          </a:p>
          <a:p>
            <a:endParaRPr lang="en-GB" dirty="0"/>
          </a:p>
        </p:txBody>
      </p:sp>
      <p:pic>
        <p:nvPicPr>
          <p:cNvPr id="7" name="Content Placeholder 6" descr="A picture containing text">
            <a:extLst>
              <a:ext uri="{FF2B5EF4-FFF2-40B4-BE49-F238E27FC236}">
                <a16:creationId xmlns:a16="http://schemas.microsoft.com/office/drawing/2014/main" id="{4EEE856F-117E-6ECD-8E3D-5FF7944747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906" y="1534078"/>
            <a:ext cx="2971326" cy="4198199"/>
          </a:xfrm>
          <a:prstGeom prst="rect">
            <a:avLst/>
          </a:prstGeom>
          <a:solidFill>
            <a:srgbClr val="002060"/>
          </a:solidFill>
        </p:spPr>
      </p:pic>
      <p:graphicFrame>
        <p:nvGraphicFramePr>
          <p:cNvPr id="8" name="Diagram 7">
            <a:extLst>
              <a:ext uri="{FF2B5EF4-FFF2-40B4-BE49-F238E27FC236}">
                <a16:creationId xmlns:a16="http://schemas.microsoft.com/office/drawing/2014/main" id="{57979F99-748B-EAAC-F08E-9A94326D8D4B}"/>
              </a:ext>
            </a:extLst>
          </p:cNvPr>
          <p:cNvGraphicFramePr/>
          <p:nvPr>
            <p:extLst>
              <p:ext uri="{D42A27DB-BD31-4B8C-83A1-F6EECF244321}">
                <p14:modId xmlns:p14="http://schemas.microsoft.com/office/powerpoint/2010/main" val="2243062929"/>
              </p:ext>
            </p:extLst>
          </p:nvPr>
        </p:nvGraphicFramePr>
        <p:xfrm>
          <a:off x="3688001" y="3429000"/>
          <a:ext cx="4205040" cy="3156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a:extLst>
              <a:ext uri="{FF2B5EF4-FFF2-40B4-BE49-F238E27FC236}">
                <a16:creationId xmlns:a16="http://schemas.microsoft.com/office/drawing/2014/main" id="{31E87A38-EDC1-FF09-4600-8E97FC4436C4}"/>
              </a:ext>
            </a:extLst>
          </p:cNvPr>
          <p:cNvGrpSpPr/>
          <p:nvPr/>
        </p:nvGrpSpPr>
        <p:grpSpPr>
          <a:xfrm>
            <a:off x="8965767" y="246264"/>
            <a:ext cx="2851150" cy="402590"/>
            <a:chOff x="0" y="0"/>
            <a:chExt cx="2851209" cy="402766"/>
          </a:xfrm>
        </p:grpSpPr>
        <p:grpSp>
          <p:nvGrpSpPr>
            <p:cNvPr id="10" name="Graphic 8">
              <a:extLst>
                <a:ext uri="{FF2B5EF4-FFF2-40B4-BE49-F238E27FC236}">
                  <a16:creationId xmlns:a16="http://schemas.microsoft.com/office/drawing/2014/main" id="{F0131DF7-9888-5AC6-31CB-ED9F6247A61E}"/>
                </a:ext>
              </a:extLst>
            </p:cNvPr>
            <p:cNvGrpSpPr/>
            <p:nvPr/>
          </p:nvGrpSpPr>
          <p:grpSpPr>
            <a:xfrm>
              <a:off x="0" y="0"/>
              <a:ext cx="495861" cy="402766"/>
              <a:chOff x="0" y="0"/>
              <a:chExt cx="529618" cy="430187"/>
            </a:xfrm>
          </p:grpSpPr>
          <p:sp>
            <p:nvSpPr>
              <p:cNvPr id="28" name="Graphic 8">
                <a:extLst>
                  <a:ext uri="{FF2B5EF4-FFF2-40B4-BE49-F238E27FC236}">
                    <a16:creationId xmlns:a16="http://schemas.microsoft.com/office/drawing/2014/main" id="{8B21CA87-9B7E-A3ED-206F-BF151A193176}"/>
                  </a:ext>
                </a:extLst>
              </p:cNvPr>
              <p:cNvSpPr/>
              <p:nvPr/>
            </p:nvSpPr>
            <p:spPr>
              <a:xfrm>
                <a:off x="267016" y="0"/>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dirty="0"/>
              </a:p>
            </p:txBody>
          </p:sp>
          <p:sp>
            <p:nvSpPr>
              <p:cNvPr id="29" name="Graphic 8">
                <a:extLst>
                  <a:ext uri="{FF2B5EF4-FFF2-40B4-BE49-F238E27FC236}">
                    <a16:creationId xmlns:a16="http://schemas.microsoft.com/office/drawing/2014/main" id="{FE8E240B-6D2B-2268-415F-F8A4D30DB2D5}"/>
                  </a:ext>
                </a:extLst>
              </p:cNvPr>
              <p:cNvSpPr/>
              <p:nvPr/>
            </p:nvSpPr>
            <p:spPr>
              <a:xfrm>
                <a:off x="0" y="0"/>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11" name="Graphic 8">
              <a:extLst>
                <a:ext uri="{FF2B5EF4-FFF2-40B4-BE49-F238E27FC236}">
                  <a16:creationId xmlns:a16="http://schemas.microsoft.com/office/drawing/2014/main" id="{B0BD50AB-5239-3DF2-14A5-13996881E4BF}"/>
                </a:ext>
              </a:extLst>
            </p:cNvPr>
            <p:cNvSpPr/>
            <p:nvPr/>
          </p:nvSpPr>
          <p:spPr>
            <a:xfrm>
              <a:off x="628090" y="118338"/>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dirty="0"/>
            </a:p>
          </p:txBody>
        </p:sp>
        <p:sp>
          <p:nvSpPr>
            <p:cNvPr id="12" name="Graphic 8">
              <a:extLst>
                <a:ext uri="{FF2B5EF4-FFF2-40B4-BE49-F238E27FC236}">
                  <a16:creationId xmlns:a16="http://schemas.microsoft.com/office/drawing/2014/main" id="{D73EBC7D-5DCA-2D90-E570-D11820523EA6}"/>
                </a:ext>
              </a:extLst>
            </p:cNvPr>
            <p:cNvSpPr/>
            <p:nvPr/>
          </p:nvSpPr>
          <p:spPr>
            <a:xfrm>
              <a:off x="803707" y="118338"/>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dirty="0"/>
            </a:p>
          </p:txBody>
        </p:sp>
        <p:grpSp>
          <p:nvGrpSpPr>
            <p:cNvPr id="13" name="Graphic 8">
              <a:extLst>
                <a:ext uri="{FF2B5EF4-FFF2-40B4-BE49-F238E27FC236}">
                  <a16:creationId xmlns:a16="http://schemas.microsoft.com/office/drawing/2014/main" id="{1FF0352A-384C-61AA-28B0-F4D100353F02}"/>
                </a:ext>
              </a:extLst>
            </p:cNvPr>
            <p:cNvGrpSpPr/>
            <p:nvPr/>
          </p:nvGrpSpPr>
          <p:grpSpPr>
            <a:xfrm>
              <a:off x="973130" y="110034"/>
              <a:ext cx="1878079" cy="186848"/>
              <a:chOff x="973127" y="110034"/>
              <a:chExt cx="2005933" cy="199571"/>
            </a:xfrm>
            <a:solidFill>
              <a:schemeClr val="tx1"/>
            </a:solidFill>
          </p:grpSpPr>
          <p:sp>
            <p:nvSpPr>
              <p:cNvPr id="14" name="Graphic 8">
                <a:extLst>
                  <a:ext uri="{FF2B5EF4-FFF2-40B4-BE49-F238E27FC236}">
                    <a16:creationId xmlns:a16="http://schemas.microsoft.com/office/drawing/2014/main" id="{DE14CD9D-15F6-E80F-3DF6-4576EF15CB97}"/>
                  </a:ext>
                </a:extLst>
              </p:cNvPr>
              <p:cNvSpPr/>
              <p:nvPr/>
            </p:nvSpPr>
            <p:spPr>
              <a:xfrm>
                <a:off x="973127" y="116686"/>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5" name="Graphic 8">
                <a:extLst>
                  <a:ext uri="{FF2B5EF4-FFF2-40B4-BE49-F238E27FC236}">
                    <a16:creationId xmlns:a16="http://schemas.microsoft.com/office/drawing/2014/main" id="{7419C1BD-AF9F-24D6-9350-5CC2F6402753}"/>
                  </a:ext>
                </a:extLst>
              </p:cNvPr>
              <p:cNvSpPr/>
              <p:nvPr/>
            </p:nvSpPr>
            <p:spPr>
              <a:xfrm>
                <a:off x="1204835" y="116686"/>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6" name="Graphic 8">
                <a:extLst>
                  <a:ext uri="{FF2B5EF4-FFF2-40B4-BE49-F238E27FC236}">
                    <a16:creationId xmlns:a16="http://schemas.microsoft.com/office/drawing/2014/main" id="{99D0FDB9-E78A-B952-857D-65C2FAD1A69E}"/>
                  </a:ext>
                </a:extLst>
              </p:cNvPr>
              <p:cNvSpPr/>
              <p:nvPr/>
            </p:nvSpPr>
            <p:spPr>
              <a:xfrm>
                <a:off x="1390202" y="167688"/>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17" name="Graphic 8">
                <a:extLst>
                  <a:ext uri="{FF2B5EF4-FFF2-40B4-BE49-F238E27FC236}">
                    <a16:creationId xmlns:a16="http://schemas.microsoft.com/office/drawing/2014/main" id="{CF7A8217-094E-4559-B8A4-C064BA8130FF}"/>
                  </a:ext>
                </a:extLst>
              </p:cNvPr>
              <p:cNvSpPr/>
              <p:nvPr/>
            </p:nvSpPr>
            <p:spPr>
              <a:xfrm>
                <a:off x="1555708" y="165470"/>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D6404058-36C0-F9B3-DFD5-DBC3FB9536E5}"/>
                  </a:ext>
                </a:extLst>
              </p:cNvPr>
              <p:cNvSpPr/>
              <p:nvPr/>
            </p:nvSpPr>
            <p:spPr>
              <a:xfrm>
                <a:off x="1701353" y="118904"/>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1A87932B-A2D5-01BE-4709-C3A6A6BED5AE}"/>
                  </a:ext>
                </a:extLst>
              </p:cNvPr>
              <p:cNvSpPr/>
              <p:nvPr/>
            </p:nvSpPr>
            <p:spPr>
              <a:xfrm>
                <a:off x="1800657" y="167688"/>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C845CF2A-E005-D984-AE31-5827F2CA9AF5}"/>
                  </a:ext>
                </a:extLst>
              </p:cNvPr>
              <p:cNvSpPr/>
              <p:nvPr/>
            </p:nvSpPr>
            <p:spPr>
              <a:xfrm>
                <a:off x="1955129" y="118904"/>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17509D72-E47D-828A-D0A6-CB86CD7385F4}"/>
                  </a:ext>
                </a:extLst>
              </p:cNvPr>
              <p:cNvSpPr/>
              <p:nvPr/>
            </p:nvSpPr>
            <p:spPr>
              <a:xfrm>
                <a:off x="2118429" y="167688"/>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66925BB0-CC4E-91EE-EAD6-0A509880E3DC}"/>
                  </a:ext>
                </a:extLst>
              </p:cNvPr>
              <p:cNvSpPr/>
              <p:nvPr/>
            </p:nvSpPr>
            <p:spPr>
              <a:xfrm>
                <a:off x="2279522" y="167688"/>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BB2D1D76-C8B2-4B0D-EBD9-4DDDD2F69110}"/>
                  </a:ext>
                </a:extLst>
              </p:cNvPr>
              <p:cNvSpPr/>
              <p:nvPr/>
            </p:nvSpPr>
            <p:spPr>
              <a:xfrm>
                <a:off x="2369998" y="167688"/>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D1C93226-3522-62E3-EC14-837BC986750F}"/>
                  </a:ext>
                </a:extLst>
              </p:cNvPr>
              <p:cNvSpPr/>
              <p:nvPr/>
            </p:nvSpPr>
            <p:spPr>
              <a:xfrm>
                <a:off x="2513437" y="129991"/>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5" name="Graphic 8">
                <a:extLst>
                  <a:ext uri="{FF2B5EF4-FFF2-40B4-BE49-F238E27FC236}">
                    <a16:creationId xmlns:a16="http://schemas.microsoft.com/office/drawing/2014/main" id="{0372A28A-98F7-DF06-9A1D-0BD2CA9545EB}"/>
                  </a:ext>
                </a:extLst>
              </p:cNvPr>
              <p:cNvSpPr/>
              <p:nvPr/>
            </p:nvSpPr>
            <p:spPr>
              <a:xfrm>
                <a:off x="2619361" y="110034"/>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C12BC78A-783A-35AD-09D9-43657AE5BEC4}"/>
                  </a:ext>
                </a:extLst>
              </p:cNvPr>
              <p:cNvSpPr/>
              <p:nvPr/>
            </p:nvSpPr>
            <p:spPr>
              <a:xfrm>
                <a:off x="2678943" y="167688"/>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7" name="Graphic 8">
                <a:extLst>
                  <a:ext uri="{FF2B5EF4-FFF2-40B4-BE49-F238E27FC236}">
                    <a16:creationId xmlns:a16="http://schemas.microsoft.com/office/drawing/2014/main" id="{A7F65BCB-D38A-0DBE-44C4-7CDF4845CDEB}"/>
                  </a:ext>
                </a:extLst>
              </p:cNvPr>
              <p:cNvSpPr/>
              <p:nvPr/>
            </p:nvSpPr>
            <p:spPr>
              <a:xfrm>
                <a:off x="2844449" y="165470"/>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
        <p:nvSpPr>
          <p:cNvPr id="30" name="Rounded Rectangle 29">
            <a:extLst>
              <a:ext uri="{FF2B5EF4-FFF2-40B4-BE49-F238E27FC236}">
                <a16:creationId xmlns:a16="http://schemas.microsoft.com/office/drawing/2014/main" id="{0B939D40-9C1B-26EA-B0A1-100380B41B00}"/>
              </a:ext>
            </a:extLst>
          </p:cNvPr>
          <p:cNvSpPr/>
          <p:nvPr/>
        </p:nvSpPr>
        <p:spPr>
          <a:xfrm>
            <a:off x="7872158" y="1280160"/>
            <a:ext cx="3800136" cy="5331576"/>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
        <p:nvSpPr>
          <p:cNvPr id="31" name="Rounded Rectangle 30">
            <a:extLst>
              <a:ext uri="{FF2B5EF4-FFF2-40B4-BE49-F238E27FC236}">
                <a16:creationId xmlns:a16="http://schemas.microsoft.com/office/drawing/2014/main" id="{1913799B-C8DA-4D31-25F1-5FCD55BC6E4B}"/>
              </a:ext>
            </a:extLst>
          </p:cNvPr>
          <p:cNvSpPr/>
          <p:nvPr/>
        </p:nvSpPr>
        <p:spPr>
          <a:xfrm>
            <a:off x="242175" y="1327492"/>
            <a:ext cx="3423411" cy="5331576"/>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80570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7B46A-257E-E87D-CF84-D7ADA1D06E29}"/>
              </a:ext>
            </a:extLst>
          </p:cNvPr>
          <p:cNvSpPr>
            <a:spLocks noGrp="1"/>
          </p:cNvSpPr>
          <p:nvPr>
            <p:ph type="title"/>
          </p:nvPr>
        </p:nvSpPr>
        <p:spPr/>
        <p:txBody>
          <a:bodyPr/>
          <a:lstStyle/>
          <a:p>
            <a:r>
              <a:rPr lang="en-GB" dirty="0"/>
              <a:t>Our 5-step approach…</a:t>
            </a:r>
            <a:br>
              <a:rPr lang="en-GB" dirty="0"/>
            </a:br>
            <a:endParaRPr lang="en-GB" dirty="0"/>
          </a:p>
        </p:txBody>
      </p:sp>
      <p:sp>
        <p:nvSpPr>
          <p:cNvPr id="4" name="Slide Number Placeholder 3">
            <a:extLst>
              <a:ext uri="{FF2B5EF4-FFF2-40B4-BE49-F238E27FC236}">
                <a16:creationId xmlns:a16="http://schemas.microsoft.com/office/drawing/2014/main" id="{D43936E9-20D1-E0D9-F2C5-232B87BE96A4}"/>
              </a:ext>
            </a:extLst>
          </p:cNvPr>
          <p:cNvSpPr>
            <a:spLocks noGrp="1"/>
          </p:cNvSpPr>
          <p:nvPr>
            <p:ph type="sldNum" sz="quarter" idx="12"/>
          </p:nvPr>
        </p:nvSpPr>
        <p:spPr/>
        <p:txBody>
          <a:bodyPr/>
          <a:lstStyle/>
          <a:p>
            <a:fld id="{FD15E2C3-2FDC-5443-A5D7-CEF7C1191BA7}" type="slidenum">
              <a:rPr lang="en-GB" smtClean="0"/>
              <a:t>4</a:t>
            </a:fld>
            <a:endParaRPr lang="en-GB" dirty="0"/>
          </a:p>
        </p:txBody>
      </p:sp>
      <p:grpSp>
        <p:nvGrpSpPr>
          <p:cNvPr id="6" name="Group 5">
            <a:extLst>
              <a:ext uri="{FF2B5EF4-FFF2-40B4-BE49-F238E27FC236}">
                <a16:creationId xmlns:a16="http://schemas.microsoft.com/office/drawing/2014/main" id="{F6AB6092-ED01-542A-9A8B-66D7AA5D48F1}"/>
              </a:ext>
            </a:extLst>
          </p:cNvPr>
          <p:cNvGrpSpPr/>
          <p:nvPr/>
        </p:nvGrpSpPr>
        <p:grpSpPr>
          <a:xfrm>
            <a:off x="8965767" y="246264"/>
            <a:ext cx="2851150" cy="402590"/>
            <a:chOff x="0" y="0"/>
            <a:chExt cx="2851209" cy="402766"/>
          </a:xfrm>
        </p:grpSpPr>
        <p:grpSp>
          <p:nvGrpSpPr>
            <p:cNvPr id="7" name="Graphic 8">
              <a:extLst>
                <a:ext uri="{FF2B5EF4-FFF2-40B4-BE49-F238E27FC236}">
                  <a16:creationId xmlns:a16="http://schemas.microsoft.com/office/drawing/2014/main" id="{6A0F8365-8943-9BF3-E59A-D75DDBA407D0}"/>
                </a:ext>
              </a:extLst>
            </p:cNvPr>
            <p:cNvGrpSpPr/>
            <p:nvPr/>
          </p:nvGrpSpPr>
          <p:grpSpPr>
            <a:xfrm>
              <a:off x="0" y="0"/>
              <a:ext cx="495861" cy="402766"/>
              <a:chOff x="0" y="0"/>
              <a:chExt cx="529618" cy="430187"/>
            </a:xfrm>
          </p:grpSpPr>
          <p:sp>
            <p:nvSpPr>
              <p:cNvPr id="25" name="Graphic 8">
                <a:extLst>
                  <a:ext uri="{FF2B5EF4-FFF2-40B4-BE49-F238E27FC236}">
                    <a16:creationId xmlns:a16="http://schemas.microsoft.com/office/drawing/2014/main" id="{57DF4087-6940-C385-3557-A239611AAA66}"/>
                  </a:ext>
                </a:extLst>
              </p:cNvPr>
              <p:cNvSpPr/>
              <p:nvPr/>
            </p:nvSpPr>
            <p:spPr>
              <a:xfrm>
                <a:off x="267016" y="0"/>
                <a:ext cx="262602" cy="430187"/>
              </a:xfrm>
              <a:custGeom>
                <a:avLst/>
                <a:gdLst>
                  <a:gd name="connsiteX0" fmla="*/ 165506 w 262602"/>
                  <a:gd name="connsiteY0" fmla="*/ 215094 h 430187"/>
                  <a:gd name="connsiteX1" fmla="*/ 0 w 262602"/>
                  <a:gd name="connsiteY1" fmla="*/ 4435 h 430187"/>
                  <a:gd name="connsiteX2" fmla="*/ 46342 w 262602"/>
                  <a:gd name="connsiteY2" fmla="*/ 0 h 430187"/>
                  <a:gd name="connsiteX3" fmla="*/ 262603 w 262602"/>
                  <a:gd name="connsiteY3" fmla="*/ 215094 h 430187"/>
                  <a:gd name="connsiteX4" fmla="*/ 48548 w 262602"/>
                  <a:gd name="connsiteY4" fmla="*/ 430187 h 430187"/>
                  <a:gd name="connsiteX5" fmla="*/ 0 w 262602"/>
                  <a:gd name="connsiteY5" fmla="*/ 425752 h 430187"/>
                  <a:gd name="connsiteX6" fmla="*/ 165506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165506" y="215094"/>
                    </a:moveTo>
                    <a:cubicBezTo>
                      <a:pt x="165506" y="113090"/>
                      <a:pt x="94890" y="26610"/>
                      <a:pt x="0" y="4435"/>
                    </a:cubicBezTo>
                    <a:cubicBezTo>
                      <a:pt x="13240" y="2217"/>
                      <a:pt x="30894" y="0"/>
                      <a:pt x="46342" y="0"/>
                    </a:cubicBezTo>
                    <a:cubicBezTo>
                      <a:pt x="165506" y="0"/>
                      <a:pt x="262603" y="97568"/>
                      <a:pt x="262603" y="215094"/>
                    </a:cubicBezTo>
                    <a:cubicBezTo>
                      <a:pt x="262603" y="332619"/>
                      <a:pt x="165506" y="430187"/>
                      <a:pt x="48548" y="430187"/>
                    </a:cubicBezTo>
                    <a:cubicBezTo>
                      <a:pt x="30894" y="430187"/>
                      <a:pt x="15447" y="427970"/>
                      <a:pt x="0" y="425752"/>
                    </a:cubicBezTo>
                    <a:cubicBezTo>
                      <a:pt x="94890" y="403578"/>
                      <a:pt x="165506" y="317097"/>
                      <a:pt x="165506" y="215094"/>
                    </a:cubicBezTo>
                  </a:path>
                </a:pathLst>
              </a:custGeom>
              <a:solidFill>
                <a:schemeClr val="tx1"/>
              </a:solidFill>
              <a:ln w="22018" cap="flat">
                <a:noFill/>
                <a:prstDash val="solid"/>
                <a:miter/>
              </a:ln>
            </p:spPr>
            <p:txBody>
              <a:bodyPr rtlCol="0" anchor="ctr"/>
              <a:lstStyle/>
              <a:p>
                <a:endParaRPr lang="en-GB" dirty="0"/>
              </a:p>
            </p:txBody>
          </p:sp>
          <p:sp>
            <p:nvSpPr>
              <p:cNvPr id="26" name="Graphic 8">
                <a:extLst>
                  <a:ext uri="{FF2B5EF4-FFF2-40B4-BE49-F238E27FC236}">
                    <a16:creationId xmlns:a16="http://schemas.microsoft.com/office/drawing/2014/main" id="{EDB89B12-578B-E0E4-4952-49760D18C476}"/>
                  </a:ext>
                </a:extLst>
              </p:cNvPr>
              <p:cNvSpPr/>
              <p:nvPr/>
            </p:nvSpPr>
            <p:spPr>
              <a:xfrm>
                <a:off x="0" y="0"/>
                <a:ext cx="262602" cy="430187"/>
              </a:xfrm>
              <a:custGeom>
                <a:avLst/>
                <a:gdLst>
                  <a:gd name="connsiteX0" fmla="*/ 97097 w 262602"/>
                  <a:gd name="connsiteY0" fmla="*/ 215094 h 430187"/>
                  <a:gd name="connsiteX1" fmla="*/ 262603 w 262602"/>
                  <a:gd name="connsiteY1" fmla="*/ 4435 h 430187"/>
                  <a:gd name="connsiteX2" fmla="*/ 214055 w 262602"/>
                  <a:gd name="connsiteY2" fmla="*/ 0 h 430187"/>
                  <a:gd name="connsiteX3" fmla="*/ 0 w 262602"/>
                  <a:gd name="connsiteY3" fmla="*/ 215094 h 430187"/>
                  <a:gd name="connsiteX4" fmla="*/ 214055 w 262602"/>
                  <a:gd name="connsiteY4" fmla="*/ 430187 h 430187"/>
                  <a:gd name="connsiteX5" fmla="*/ 262603 w 262602"/>
                  <a:gd name="connsiteY5" fmla="*/ 425752 h 430187"/>
                  <a:gd name="connsiteX6" fmla="*/ 97097 w 262602"/>
                  <a:gd name="connsiteY6" fmla="*/ 215094 h 4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602" h="430187">
                    <a:moveTo>
                      <a:pt x="97097" y="215094"/>
                    </a:moveTo>
                    <a:cubicBezTo>
                      <a:pt x="97097" y="113090"/>
                      <a:pt x="167713" y="26610"/>
                      <a:pt x="262603" y="4435"/>
                    </a:cubicBezTo>
                    <a:cubicBezTo>
                      <a:pt x="247156" y="2217"/>
                      <a:pt x="231709" y="0"/>
                      <a:pt x="214055" y="0"/>
                    </a:cubicBezTo>
                    <a:cubicBezTo>
                      <a:pt x="97097" y="0"/>
                      <a:pt x="0" y="97568"/>
                      <a:pt x="0" y="215094"/>
                    </a:cubicBezTo>
                    <a:cubicBezTo>
                      <a:pt x="0" y="332619"/>
                      <a:pt x="97097" y="430187"/>
                      <a:pt x="214055" y="430187"/>
                    </a:cubicBezTo>
                    <a:cubicBezTo>
                      <a:pt x="231709" y="430187"/>
                      <a:pt x="247156" y="427970"/>
                      <a:pt x="262603" y="425752"/>
                    </a:cubicBezTo>
                    <a:cubicBezTo>
                      <a:pt x="167713" y="403578"/>
                      <a:pt x="97097" y="317097"/>
                      <a:pt x="97097" y="215094"/>
                    </a:cubicBezTo>
                  </a:path>
                </a:pathLst>
              </a:custGeom>
              <a:solidFill>
                <a:srgbClr val="26CCB8"/>
              </a:solidFill>
              <a:ln w="22018" cap="flat">
                <a:noFill/>
                <a:prstDash val="solid"/>
                <a:miter/>
              </a:ln>
            </p:spPr>
            <p:txBody>
              <a:bodyPr rtlCol="0" anchor="ctr"/>
              <a:lstStyle/>
              <a:p>
                <a:endParaRPr lang="en-GB" dirty="0"/>
              </a:p>
            </p:txBody>
          </p:sp>
        </p:grpSp>
        <p:sp>
          <p:nvSpPr>
            <p:cNvPr id="8" name="Graphic 8">
              <a:extLst>
                <a:ext uri="{FF2B5EF4-FFF2-40B4-BE49-F238E27FC236}">
                  <a16:creationId xmlns:a16="http://schemas.microsoft.com/office/drawing/2014/main" id="{B27587AA-AC0F-4902-4A03-6FB4ED67E5BD}"/>
                </a:ext>
              </a:extLst>
            </p:cNvPr>
            <p:cNvSpPr/>
            <p:nvPr/>
          </p:nvSpPr>
          <p:spPr>
            <a:xfrm>
              <a:off x="628090" y="118338"/>
              <a:ext cx="146692" cy="176470"/>
            </a:xfrm>
            <a:custGeom>
              <a:avLst/>
              <a:gdLst>
                <a:gd name="connsiteX0" fmla="*/ 0 w 156679"/>
                <a:gd name="connsiteY0" fmla="*/ 188484 h 188484"/>
                <a:gd name="connsiteX1" fmla="*/ 0 w 156679"/>
                <a:gd name="connsiteY1" fmla="*/ 0 h 188484"/>
                <a:gd name="connsiteX2" fmla="*/ 37515 w 156679"/>
                <a:gd name="connsiteY2" fmla="*/ 0 h 188484"/>
                <a:gd name="connsiteX3" fmla="*/ 116958 w 156679"/>
                <a:gd name="connsiteY3" fmla="*/ 117525 h 188484"/>
                <a:gd name="connsiteX4" fmla="*/ 116958 w 156679"/>
                <a:gd name="connsiteY4" fmla="*/ 0 h 188484"/>
                <a:gd name="connsiteX5" fmla="*/ 156679 w 156679"/>
                <a:gd name="connsiteY5" fmla="*/ 0 h 188484"/>
                <a:gd name="connsiteX6" fmla="*/ 156679 w 156679"/>
                <a:gd name="connsiteY6" fmla="*/ 188484 h 188484"/>
                <a:gd name="connsiteX7" fmla="*/ 121371 w 156679"/>
                <a:gd name="connsiteY7" fmla="*/ 188484 h 188484"/>
                <a:gd name="connsiteX8" fmla="*/ 39721 w 156679"/>
                <a:gd name="connsiteY8" fmla="*/ 68741 h 188484"/>
                <a:gd name="connsiteX9" fmla="*/ 39721 w 156679"/>
                <a:gd name="connsiteY9"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679" h="188484">
                  <a:moveTo>
                    <a:pt x="0" y="188484"/>
                  </a:moveTo>
                  <a:lnTo>
                    <a:pt x="0" y="0"/>
                  </a:lnTo>
                  <a:lnTo>
                    <a:pt x="37515" y="0"/>
                  </a:lnTo>
                  <a:lnTo>
                    <a:pt x="116958" y="117525"/>
                  </a:lnTo>
                  <a:lnTo>
                    <a:pt x="116958" y="0"/>
                  </a:lnTo>
                  <a:lnTo>
                    <a:pt x="156679" y="0"/>
                  </a:lnTo>
                  <a:lnTo>
                    <a:pt x="156679" y="188484"/>
                  </a:lnTo>
                  <a:lnTo>
                    <a:pt x="121371" y="188484"/>
                  </a:lnTo>
                  <a:lnTo>
                    <a:pt x="39721" y="68741"/>
                  </a:lnTo>
                  <a:lnTo>
                    <a:pt x="39721" y="188484"/>
                  </a:lnTo>
                  <a:close/>
                </a:path>
              </a:pathLst>
            </a:custGeom>
            <a:solidFill>
              <a:schemeClr val="tx1"/>
            </a:solidFill>
            <a:ln w="22018" cap="flat">
              <a:noFill/>
              <a:prstDash val="solid"/>
              <a:miter/>
            </a:ln>
          </p:spPr>
          <p:txBody>
            <a:bodyPr rtlCol="0" anchor="ctr"/>
            <a:lstStyle/>
            <a:p>
              <a:endParaRPr lang="en-GB" dirty="0"/>
            </a:p>
          </p:txBody>
        </p:sp>
        <p:sp>
          <p:nvSpPr>
            <p:cNvPr id="9" name="Graphic 8">
              <a:extLst>
                <a:ext uri="{FF2B5EF4-FFF2-40B4-BE49-F238E27FC236}">
                  <a16:creationId xmlns:a16="http://schemas.microsoft.com/office/drawing/2014/main" id="{2EE7C0D2-C47A-11D2-FC27-E679EBB44975}"/>
                </a:ext>
              </a:extLst>
            </p:cNvPr>
            <p:cNvSpPr/>
            <p:nvPr/>
          </p:nvSpPr>
          <p:spPr>
            <a:xfrm>
              <a:off x="803707" y="118338"/>
              <a:ext cx="146692" cy="176470"/>
            </a:xfrm>
            <a:custGeom>
              <a:avLst/>
              <a:gdLst>
                <a:gd name="connsiteX0" fmla="*/ 0 w 156679"/>
                <a:gd name="connsiteY0" fmla="*/ 0 h 188484"/>
                <a:gd name="connsiteX1" fmla="*/ 39721 w 156679"/>
                <a:gd name="connsiteY1" fmla="*/ 0 h 188484"/>
                <a:gd name="connsiteX2" fmla="*/ 39721 w 156679"/>
                <a:gd name="connsiteY2" fmla="*/ 75394 h 188484"/>
                <a:gd name="connsiteX3" fmla="*/ 114751 w 156679"/>
                <a:gd name="connsiteY3" fmla="*/ 75394 h 188484"/>
                <a:gd name="connsiteX4" fmla="*/ 114751 w 156679"/>
                <a:gd name="connsiteY4" fmla="*/ 0 h 188484"/>
                <a:gd name="connsiteX5" fmla="*/ 156679 w 156679"/>
                <a:gd name="connsiteY5" fmla="*/ 0 h 188484"/>
                <a:gd name="connsiteX6" fmla="*/ 156679 w 156679"/>
                <a:gd name="connsiteY6" fmla="*/ 188484 h 188484"/>
                <a:gd name="connsiteX7" fmla="*/ 114751 w 156679"/>
                <a:gd name="connsiteY7" fmla="*/ 188484 h 188484"/>
                <a:gd name="connsiteX8" fmla="*/ 114751 w 156679"/>
                <a:gd name="connsiteY8" fmla="*/ 110873 h 188484"/>
                <a:gd name="connsiteX9" fmla="*/ 39721 w 156679"/>
                <a:gd name="connsiteY9" fmla="*/ 110873 h 188484"/>
                <a:gd name="connsiteX10" fmla="*/ 39721 w 156679"/>
                <a:gd name="connsiteY10" fmla="*/ 188484 h 188484"/>
                <a:gd name="connsiteX11" fmla="*/ 0 w 156679"/>
                <a:gd name="connsiteY11" fmla="*/ 188484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679" h="188484">
                  <a:moveTo>
                    <a:pt x="0" y="0"/>
                  </a:moveTo>
                  <a:lnTo>
                    <a:pt x="39721" y="0"/>
                  </a:lnTo>
                  <a:lnTo>
                    <a:pt x="39721" y="75394"/>
                  </a:lnTo>
                  <a:lnTo>
                    <a:pt x="114751" y="75394"/>
                  </a:lnTo>
                  <a:lnTo>
                    <a:pt x="114751" y="0"/>
                  </a:lnTo>
                  <a:lnTo>
                    <a:pt x="156679" y="0"/>
                  </a:lnTo>
                  <a:lnTo>
                    <a:pt x="156679" y="188484"/>
                  </a:lnTo>
                  <a:lnTo>
                    <a:pt x="114751" y="188484"/>
                  </a:lnTo>
                  <a:lnTo>
                    <a:pt x="114751" y="110873"/>
                  </a:lnTo>
                  <a:lnTo>
                    <a:pt x="39721" y="110873"/>
                  </a:lnTo>
                  <a:lnTo>
                    <a:pt x="39721" y="188484"/>
                  </a:lnTo>
                  <a:lnTo>
                    <a:pt x="0" y="188484"/>
                  </a:lnTo>
                  <a:close/>
                </a:path>
              </a:pathLst>
            </a:custGeom>
            <a:solidFill>
              <a:schemeClr val="tx1"/>
            </a:solidFill>
            <a:ln w="22018" cap="flat">
              <a:noFill/>
              <a:prstDash val="solid"/>
              <a:miter/>
            </a:ln>
          </p:spPr>
          <p:txBody>
            <a:bodyPr rtlCol="0" anchor="ctr"/>
            <a:lstStyle/>
            <a:p>
              <a:endParaRPr lang="en-GB" dirty="0"/>
            </a:p>
          </p:txBody>
        </p:sp>
        <p:grpSp>
          <p:nvGrpSpPr>
            <p:cNvPr id="10" name="Graphic 8">
              <a:extLst>
                <a:ext uri="{FF2B5EF4-FFF2-40B4-BE49-F238E27FC236}">
                  <a16:creationId xmlns:a16="http://schemas.microsoft.com/office/drawing/2014/main" id="{7AB03916-D564-4EC0-990B-97CAF3F497BE}"/>
                </a:ext>
              </a:extLst>
            </p:cNvPr>
            <p:cNvGrpSpPr/>
            <p:nvPr/>
          </p:nvGrpSpPr>
          <p:grpSpPr>
            <a:xfrm>
              <a:off x="973130" y="110034"/>
              <a:ext cx="1878079" cy="186848"/>
              <a:chOff x="973127" y="110034"/>
              <a:chExt cx="2005933" cy="199571"/>
            </a:xfrm>
            <a:solidFill>
              <a:schemeClr val="tx1"/>
            </a:solidFill>
          </p:grpSpPr>
          <p:sp>
            <p:nvSpPr>
              <p:cNvPr id="11" name="Graphic 8">
                <a:extLst>
                  <a:ext uri="{FF2B5EF4-FFF2-40B4-BE49-F238E27FC236}">
                    <a16:creationId xmlns:a16="http://schemas.microsoft.com/office/drawing/2014/main" id="{E35FFA0A-F6BE-1067-B67F-56BD8E1A6FD4}"/>
                  </a:ext>
                </a:extLst>
              </p:cNvPr>
              <p:cNvSpPr/>
              <p:nvPr/>
            </p:nvSpPr>
            <p:spPr>
              <a:xfrm>
                <a:off x="973127" y="116686"/>
                <a:ext cx="150178" cy="190701"/>
              </a:xfrm>
              <a:custGeom>
                <a:avLst/>
                <a:gdLst>
                  <a:gd name="connsiteX0" fmla="*/ 37515 w 150178"/>
                  <a:gd name="connsiteY0" fmla="*/ 128613 h 190701"/>
                  <a:gd name="connsiteX1" fmla="*/ 77236 w 150178"/>
                  <a:gd name="connsiteY1" fmla="*/ 159657 h 190701"/>
                  <a:gd name="connsiteX2" fmla="*/ 110337 w 150178"/>
                  <a:gd name="connsiteY2" fmla="*/ 137483 h 190701"/>
                  <a:gd name="connsiteX3" fmla="*/ 63996 w 150178"/>
                  <a:gd name="connsiteY3" fmla="*/ 113090 h 190701"/>
                  <a:gd name="connsiteX4" fmla="*/ 4414 w 150178"/>
                  <a:gd name="connsiteY4" fmla="*/ 57654 h 190701"/>
                  <a:gd name="connsiteX5" fmla="*/ 75029 w 150178"/>
                  <a:gd name="connsiteY5" fmla="*/ 0 h 190701"/>
                  <a:gd name="connsiteX6" fmla="*/ 147852 w 150178"/>
                  <a:gd name="connsiteY6" fmla="*/ 59871 h 190701"/>
                  <a:gd name="connsiteX7" fmla="*/ 108131 w 150178"/>
                  <a:gd name="connsiteY7" fmla="*/ 59871 h 190701"/>
                  <a:gd name="connsiteX8" fmla="*/ 72823 w 150178"/>
                  <a:gd name="connsiteY8" fmla="*/ 31044 h 190701"/>
                  <a:gd name="connsiteX9" fmla="*/ 44135 w 150178"/>
                  <a:gd name="connsiteY9" fmla="*/ 53219 h 190701"/>
                  <a:gd name="connsiteX10" fmla="*/ 90477 w 150178"/>
                  <a:gd name="connsiteY10" fmla="*/ 77611 h 190701"/>
                  <a:gd name="connsiteX11" fmla="*/ 150059 w 150178"/>
                  <a:gd name="connsiteY11" fmla="*/ 130830 h 190701"/>
                  <a:gd name="connsiteX12" fmla="*/ 77236 w 150178"/>
                  <a:gd name="connsiteY12" fmla="*/ 190702 h 190701"/>
                  <a:gd name="connsiteX13" fmla="*/ 0 w 150178"/>
                  <a:gd name="connsiteY13" fmla="*/ 126395 h 190701"/>
                  <a:gd name="connsiteX14" fmla="*/ 37515 w 150178"/>
                  <a:gd name="connsiteY14" fmla="*/ 128613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78" h="190701">
                    <a:moveTo>
                      <a:pt x="37515" y="128613"/>
                    </a:moveTo>
                    <a:cubicBezTo>
                      <a:pt x="39722" y="146352"/>
                      <a:pt x="52962" y="159657"/>
                      <a:pt x="77236" y="159657"/>
                    </a:cubicBezTo>
                    <a:cubicBezTo>
                      <a:pt x="94890" y="159657"/>
                      <a:pt x="110337" y="150787"/>
                      <a:pt x="110337" y="137483"/>
                    </a:cubicBezTo>
                    <a:cubicBezTo>
                      <a:pt x="110337" y="121960"/>
                      <a:pt x="94890" y="117525"/>
                      <a:pt x="63996" y="113090"/>
                    </a:cubicBezTo>
                    <a:cubicBezTo>
                      <a:pt x="33101" y="106438"/>
                      <a:pt x="4414" y="97568"/>
                      <a:pt x="4414" y="57654"/>
                    </a:cubicBezTo>
                    <a:cubicBezTo>
                      <a:pt x="4414" y="24392"/>
                      <a:pt x="33101" y="0"/>
                      <a:pt x="75029" y="0"/>
                    </a:cubicBezTo>
                    <a:cubicBezTo>
                      <a:pt x="119164" y="0"/>
                      <a:pt x="147852" y="22175"/>
                      <a:pt x="147852" y="59871"/>
                    </a:cubicBezTo>
                    <a:lnTo>
                      <a:pt x="108131" y="59871"/>
                    </a:lnTo>
                    <a:cubicBezTo>
                      <a:pt x="103717" y="42132"/>
                      <a:pt x="92683" y="31044"/>
                      <a:pt x="72823" y="31044"/>
                    </a:cubicBezTo>
                    <a:cubicBezTo>
                      <a:pt x="55169" y="31044"/>
                      <a:pt x="44135" y="37697"/>
                      <a:pt x="44135" y="53219"/>
                    </a:cubicBezTo>
                    <a:cubicBezTo>
                      <a:pt x="44135" y="68741"/>
                      <a:pt x="59582" y="70959"/>
                      <a:pt x="90477" y="77611"/>
                    </a:cubicBezTo>
                    <a:cubicBezTo>
                      <a:pt x="123578" y="84263"/>
                      <a:pt x="152266" y="93133"/>
                      <a:pt x="150059" y="130830"/>
                    </a:cubicBezTo>
                    <a:cubicBezTo>
                      <a:pt x="150059" y="166310"/>
                      <a:pt x="121371" y="190702"/>
                      <a:pt x="77236" y="190702"/>
                    </a:cubicBezTo>
                    <a:cubicBezTo>
                      <a:pt x="28688" y="190702"/>
                      <a:pt x="0" y="166310"/>
                      <a:pt x="0" y="126395"/>
                    </a:cubicBezTo>
                    <a:lnTo>
                      <a:pt x="37515" y="128613"/>
                    </a:lnTo>
                    <a:close/>
                  </a:path>
                </a:pathLst>
              </a:custGeom>
              <a:grpFill/>
              <a:ln w="22018" cap="flat">
                <a:noFill/>
                <a:prstDash val="solid"/>
                <a:miter/>
              </a:ln>
            </p:spPr>
            <p:txBody>
              <a:bodyPr rtlCol="0" anchor="ctr"/>
              <a:lstStyle/>
              <a:p>
                <a:endParaRPr lang="en-GB" dirty="0"/>
              </a:p>
            </p:txBody>
          </p:sp>
          <p:sp>
            <p:nvSpPr>
              <p:cNvPr id="12" name="Graphic 8">
                <a:extLst>
                  <a:ext uri="{FF2B5EF4-FFF2-40B4-BE49-F238E27FC236}">
                    <a16:creationId xmlns:a16="http://schemas.microsoft.com/office/drawing/2014/main" id="{F600D8D0-DC9B-AAA8-3E1B-4D46F78917B3}"/>
                  </a:ext>
                </a:extLst>
              </p:cNvPr>
              <p:cNvSpPr/>
              <p:nvPr/>
            </p:nvSpPr>
            <p:spPr>
              <a:xfrm>
                <a:off x="1204835" y="116686"/>
                <a:ext cx="174333" cy="190789"/>
              </a:xfrm>
              <a:custGeom>
                <a:avLst/>
                <a:gdLst>
                  <a:gd name="connsiteX0" fmla="*/ 0 w 174333"/>
                  <a:gd name="connsiteY0" fmla="*/ 95351 h 190789"/>
                  <a:gd name="connsiteX1" fmla="*/ 92683 w 174333"/>
                  <a:gd name="connsiteY1" fmla="*/ 0 h 190789"/>
                  <a:gd name="connsiteX2" fmla="*/ 174333 w 174333"/>
                  <a:gd name="connsiteY2" fmla="*/ 68741 h 190789"/>
                  <a:gd name="connsiteX3" fmla="*/ 132405 w 174333"/>
                  <a:gd name="connsiteY3" fmla="*/ 68741 h 190789"/>
                  <a:gd name="connsiteX4" fmla="*/ 90477 w 174333"/>
                  <a:gd name="connsiteY4" fmla="*/ 33262 h 190789"/>
                  <a:gd name="connsiteX5" fmla="*/ 41928 w 174333"/>
                  <a:gd name="connsiteY5" fmla="*/ 95351 h 190789"/>
                  <a:gd name="connsiteX6" fmla="*/ 90477 w 174333"/>
                  <a:gd name="connsiteY6" fmla="*/ 157440 h 190789"/>
                  <a:gd name="connsiteX7" fmla="*/ 132405 w 174333"/>
                  <a:gd name="connsiteY7" fmla="*/ 121960 h 190789"/>
                  <a:gd name="connsiteX8" fmla="*/ 172126 w 174333"/>
                  <a:gd name="connsiteY8" fmla="*/ 121960 h 190789"/>
                  <a:gd name="connsiteX9" fmla="*/ 88270 w 174333"/>
                  <a:gd name="connsiteY9" fmla="*/ 190702 h 190789"/>
                  <a:gd name="connsiteX10" fmla="*/ 0 w 174333"/>
                  <a:gd name="connsiteY10" fmla="*/ 95351 h 1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333" h="190789">
                    <a:moveTo>
                      <a:pt x="0" y="95351"/>
                    </a:moveTo>
                    <a:cubicBezTo>
                      <a:pt x="0" y="37697"/>
                      <a:pt x="35308" y="0"/>
                      <a:pt x="92683" y="0"/>
                    </a:cubicBezTo>
                    <a:cubicBezTo>
                      <a:pt x="136818" y="0"/>
                      <a:pt x="169920" y="28827"/>
                      <a:pt x="174333" y="68741"/>
                    </a:cubicBezTo>
                    <a:lnTo>
                      <a:pt x="132405" y="68741"/>
                    </a:lnTo>
                    <a:cubicBezTo>
                      <a:pt x="127991" y="46567"/>
                      <a:pt x="112544" y="33262"/>
                      <a:pt x="90477" y="33262"/>
                    </a:cubicBezTo>
                    <a:cubicBezTo>
                      <a:pt x="59582" y="33262"/>
                      <a:pt x="41928" y="57654"/>
                      <a:pt x="41928" y="95351"/>
                    </a:cubicBezTo>
                    <a:cubicBezTo>
                      <a:pt x="41928" y="130830"/>
                      <a:pt x="59582" y="157440"/>
                      <a:pt x="90477" y="157440"/>
                    </a:cubicBezTo>
                    <a:cubicBezTo>
                      <a:pt x="112544" y="157440"/>
                      <a:pt x="127991" y="144135"/>
                      <a:pt x="132405" y="121960"/>
                    </a:cubicBezTo>
                    <a:lnTo>
                      <a:pt x="172126" y="121960"/>
                    </a:lnTo>
                    <a:cubicBezTo>
                      <a:pt x="167713" y="164092"/>
                      <a:pt x="134612" y="190702"/>
                      <a:pt x="88270" y="190702"/>
                    </a:cubicBezTo>
                    <a:cubicBezTo>
                      <a:pt x="33101" y="192919"/>
                      <a:pt x="0" y="153005"/>
                      <a:pt x="0" y="95351"/>
                    </a:cubicBezTo>
                  </a:path>
                </a:pathLst>
              </a:custGeom>
              <a:grpFill/>
              <a:ln w="22018" cap="flat">
                <a:noFill/>
                <a:prstDash val="solid"/>
                <a:miter/>
              </a:ln>
            </p:spPr>
            <p:txBody>
              <a:bodyPr rtlCol="0" anchor="ctr"/>
              <a:lstStyle/>
              <a:p>
                <a:endParaRPr lang="en-GB" dirty="0"/>
              </a:p>
            </p:txBody>
          </p:sp>
          <p:sp>
            <p:nvSpPr>
              <p:cNvPr id="13" name="Graphic 8">
                <a:extLst>
                  <a:ext uri="{FF2B5EF4-FFF2-40B4-BE49-F238E27FC236}">
                    <a16:creationId xmlns:a16="http://schemas.microsoft.com/office/drawing/2014/main" id="{3E44AA56-705E-7994-CDE5-A2603E5639DF}"/>
                  </a:ext>
                </a:extLst>
              </p:cNvPr>
              <p:cNvSpPr/>
              <p:nvPr/>
            </p:nvSpPr>
            <p:spPr>
              <a:xfrm>
                <a:off x="1390202" y="167688"/>
                <a:ext cx="145645" cy="141917"/>
              </a:xfrm>
              <a:custGeom>
                <a:avLst/>
                <a:gdLst>
                  <a:gd name="connsiteX0" fmla="*/ 108131 w 145645"/>
                  <a:gd name="connsiteY0" fmla="*/ 70959 h 141917"/>
                  <a:gd name="connsiteX1" fmla="*/ 72823 w 145645"/>
                  <a:gd name="connsiteY1" fmla="*/ 31044 h 141917"/>
                  <a:gd name="connsiteX2" fmla="*/ 39722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2" y="46567"/>
                      <a:pt x="39722" y="70959"/>
                    </a:cubicBezTo>
                    <a:cubicBezTo>
                      <a:pt x="39722"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14" name="Graphic 8">
                <a:extLst>
                  <a:ext uri="{FF2B5EF4-FFF2-40B4-BE49-F238E27FC236}">
                    <a16:creationId xmlns:a16="http://schemas.microsoft.com/office/drawing/2014/main" id="{DAE0EE56-ABD3-5549-0551-CCA5DED7F2F5}"/>
                  </a:ext>
                </a:extLst>
              </p:cNvPr>
              <p:cNvSpPr/>
              <p:nvPr/>
            </p:nvSpPr>
            <p:spPr>
              <a:xfrm>
                <a:off x="1555708" y="165470"/>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8"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sp>
            <p:nvSpPr>
              <p:cNvPr id="15" name="Graphic 8">
                <a:extLst>
                  <a:ext uri="{FF2B5EF4-FFF2-40B4-BE49-F238E27FC236}">
                    <a16:creationId xmlns:a16="http://schemas.microsoft.com/office/drawing/2014/main" id="{75D9589A-CFF2-EB58-2B87-9B95345F4722}"/>
                  </a:ext>
                </a:extLst>
              </p:cNvPr>
              <p:cNvSpPr/>
              <p:nvPr/>
            </p:nvSpPr>
            <p:spPr>
              <a:xfrm>
                <a:off x="1701353" y="118904"/>
                <a:ext cx="94890" cy="190701"/>
              </a:xfrm>
              <a:custGeom>
                <a:avLst/>
                <a:gdLst>
                  <a:gd name="connsiteX0" fmla="*/ 0 w 94890"/>
                  <a:gd name="connsiteY0" fmla="*/ 48784 h 190701"/>
                  <a:gd name="connsiteX1" fmla="*/ 22067 w 94890"/>
                  <a:gd name="connsiteY1" fmla="*/ 48784 h 190701"/>
                  <a:gd name="connsiteX2" fmla="*/ 22067 w 94890"/>
                  <a:gd name="connsiteY2" fmla="*/ 39914 h 190701"/>
                  <a:gd name="connsiteX3" fmla="*/ 63996 w 94890"/>
                  <a:gd name="connsiteY3" fmla="*/ 0 h 190701"/>
                  <a:gd name="connsiteX4" fmla="*/ 94890 w 94890"/>
                  <a:gd name="connsiteY4" fmla="*/ 0 h 190701"/>
                  <a:gd name="connsiteX5" fmla="*/ 94890 w 94890"/>
                  <a:gd name="connsiteY5" fmla="*/ 33262 h 190701"/>
                  <a:gd name="connsiteX6" fmla="*/ 70616 w 94890"/>
                  <a:gd name="connsiteY6" fmla="*/ 33262 h 190701"/>
                  <a:gd name="connsiteX7" fmla="*/ 59582 w 94890"/>
                  <a:gd name="connsiteY7" fmla="*/ 44349 h 190701"/>
                  <a:gd name="connsiteX8" fmla="*/ 59582 w 94890"/>
                  <a:gd name="connsiteY8" fmla="*/ 51002 h 190701"/>
                  <a:gd name="connsiteX9" fmla="*/ 94890 w 94890"/>
                  <a:gd name="connsiteY9" fmla="*/ 51002 h 190701"/>
                  <a:gd name="connsiteX10" fmla="*/ 94890 w 94890"/>
                  <a:gd name="connsiteY10" fmla="*/ 84263 h 190701"/>
                  <a:gd name="connsiteX11" fmla="*/ 59582 w 94890"/>
                  <a:gd name="connsiteY11" fmla="*/ 84263 h 190701"/>
                  <a:gd name="connsiteX12" fmla="*/ 59582 w 94890"/>
                  <a:gd name="connsiteY12" fmla="*/ 190702 h 190701"/>
                  <a:gd name="connsiteX13" fmla="*/ 22067 w 94890"/>
                  <a:gd name="connsiteY13" fmla="*/ 190702 h 190701"/>
                  <a:gd name="connsiteX14" fmla="*/ 22067 w 94890"/>
                  <a:gd name="connsiteY14" fmla="*/ 82046 h 190701"/>
                  <a:gd name="connsiteX15" fmla="*/ 0 w 94890"/>
                  <a:gd name="connsiteY15" fmla="*/ 82046 h 190701"/>
                  <a:gd name="connsiteX16" fmla="*/ 0 w 94890"/>
                  <a:gd name="connsiteY16" fmla="*/ 48784 h 19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890" h="190701">
                    <a:moveTo>
                      <a:pt x="0" y="48784"/>
                    </a:moveTo>
                    <a:lnTo>
                      <a:pt x="22067" y="48784"/>
                    </a:lnTo>
                    <a:lnTo>
                      <a:pt x="22067" y="39914"/>
                    </a:lnTo>
                    <a:cubicBezTo>
                      <a:pt x="22067" y="13305"/>
                      <a:pt x="35308" y="0"/>
                      <a:pt x="63996" y="0"/>
                    </a:cubicBezTo>
                    <a:lnTo>
                      <a:pt x="94890" y="0"/>
                    </a:lnTo>
                    <a:lnTo>
                      <a:pt x="94890" y="33262"/>
                    </a:lnTo>
                    <a:lnTo>
                      <a:pt x="70616" y="33262"/>
                    </a:lnTo>
                    <a:cubicBezTo>
                      <a:pt x="63996" y="33262"/>
                      <a:pt x="59582" y="37697"/>
                      <a:pt x="59582" y="44349"/>
                    </a:cubicBezTo>
                    <a:lnTo>
                      <a:pt x="59582" y="51002"/>
                    </a:lnTo>
                    <a:lnTo>
                      <a:pt x="94890" y="51002"/>
                    </a:lnTo>
                    <a:lnTo>
                      <a:pt x="94890" y="84263"/>
                    </a:lnTo>
                    <a:lnTo>
                      <a:pt x="59582" y="84263"/>
                    </a:lnTo>
                    <a:lnTo>
                      <a:pt x="59582" y="190702"/>
                    </a:lnTo>
                    <a:lnTo>
                      <a:pt x="22067" y="190702"/>
                    </a:lnTo>
                    <a:lnTo>
                      <a:pt x="22067" y="82046"/>
                    </a:lnTo>
                    <a:lnTo>
                      <a:pt x="0" y="82046"/>
                    </a:lnTo>
                    <a:lnTo>
                      <a:pt x="0" y="48784"/>
                    </a:lnTo>
                    <a:close/>
                  </a:path>
                </a:pathLst>
              </a:custGeom>
              <a:grpFill/>
              <a:ln w="22018" cap="flat">
                <a:noFill/>
                <a:prstDash val="solid"/>
                <a:miter/>
              </a:ln>
            </p:spPr>
            <p:txBody>
              <a:bodyPr rtlCol="0" anchor="ctr"/>
              <a:lstStyle/>
              <a:p>
                <a:endParaRPr lang="en-GB" dirty="0"/>
              </a:p>
            </p:txBody>
          </p:sp>
          <p:sp>
            <p:nvSpPr>
              <p:cNvPr id="16" name="Graphic 8">
                <a:extLst>
                  <a:ext uri="{FF2B5EF4-FFF2-40B4-BE49-F238E27FC236}">
                    <a16:creationId xmlns:a16="http://schemas.microsoft.com/office/drawing/2014/main" id="{B924F7E4-87D3-F2C8-B4CD-8C46B0C7E1E8}"/>
                  </a:ext>
                </a:extLst>
              </p:cNvPr>
              <p:cNvSpPr/>
              <p:nvPr/>
            </p:nvSpPr>
            <p:spPr>
              <a:xfrm>
                <a:off x="1800657" y="167688"/>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17" name="Graphic 8">
                <a:extLst>
                  <a:ext uri="{FF2B5EF4-FFF2-40B4-BE49-F238E27FC236}">
                    <a16:creationId xmlns:a16="http://schemas.microsoft.com/office/drawing/2014/main" id="{025C416D-C626-5383-F1E7-79FFE959768D}"/>
                  </a:ext>
                </a:extLst>
              </p:cNvPr>
              <p:cNvSpPr/>
              <p:nvPr/>
            </p:nvSpPr>
            <p:spPr>
              <a:xfrm>
                <a:off x="1955129" y="118904"/>
                <a:ext cx="143438" cy="188484"/>
              </a:xfrm>
              <a:custGeom>
                <a:avLst/>
                <a:gdLst>
                  <a:gd name="connsiteX0" fmla="*/ 105924 w 143438"/>
                  <a:gd name="connsiteY0" fmla="*/ 119743 h 188484"/>
                  <a:gd name="connsiteX1" fmla="*/ 72823 w 143438"/>
                  <a:gd name="connsiteY1" fmla="*/ 79829 h 188484"/>
                  <a:gd name="connsiteX2" fmla="*/ 39722 w 143438"/>
                  <a:gd name="connsiteY2" fmla="*/ 119743 h 188484"/>
                  <a:gd name="connsiteX3" fmla="*/ 72823 w 143438"/>
                  <a:gd name="connsiteY3" fmla="*/ 159657 h 188484"/>
                  <a:gd name="connsiteX4" fmla="*/ 105924 w 143438"/>
                  <a:gd name="connsiteY4" fmla="*/ 119743 h 188484"/>
                  <a:gd name="connsiteX5" fmla="*/ 105924 w 143438"/>
                  <a:gd name="connsiteY5" fmla="*/ 0 h 188484"/>
                  <a:gd name="connsiteX6" fmla="*/ 143439 w 143438"/>
                  <a:gd name="connsiteY6" fmla="*/ 0 h 188484"/>
                  <a:gd name="connsiteX7" fmla="*/ 143439 w 143438"/>
                  <a:gd name="connsiteY7" fmla="*/ 188484 h 188484"/>
                  <a:gd name="connsiteX8" fmla="*/ 110337 w 143438"/>
                  <a:gd name="connsiteY8" fmla="*/ 188484 h 188484"/>
                  <a:gd name="connsiteX9" fmla="*/ 105924 w 143438"/>
                  <a:gd name="connsiteY9" fmla="*/ 168527 h 188484"/>
                  <a:gd name="connsiteX10" fmla="*/ 63996 w 143438"/>
                  <a:gd name="connsiteY10" fmla="*/ 188484 h 188484"/>
                  <a:gd name="connsiteX11" fmla="*/ 0 w 143438"/>
                  <a:gd name="connsiteY11" fmla="*/ 117525 h 188484"/>
                  <a:gd name="connsiteX12" fmla="*/ 63996 w 143438"/>
                  <a:gd name="connsiteY12" fmla="*/ 46567 h 188484"/>
                  <a:gd name="connsiteX13" fmla="*/ 105924 w 143438"/>
                  <a:gd name="connsiteY13" fmla="*/ 66524 h 188484"/>
                  <a:gd name="connsiteX14" fmla="*/ 105924 w 143438"/>
                  <a:gd name="connsiteY14" fmla="*/ 0 h 18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38" h="188484">
                    <a:moveTo>
                      <a:pt x="105924" y="119743"/>
                    </a:moveTo>
                    <a:cubicBezTo>
                      <a:pt x="105924" y="95351"/>
                      <a:pt x="92684" y="79829"/>
                      <a:pt x="72823" y="79829"/>
                    </a:cubicBezTo>
                    <a:cubicBezTo>
                      <a:pt x="52962" y="79829"/>
                      <a:pt x="39722" y="95351"/>
                      <a:pt x="39722" y="119743"/>
                    </a:cubicBezTo>
                    <a:cubicBezTo>
                      <a:pt x="39722" y="144135"/>
                      <a:pt x="52962" y="159657"/>
                      <a:pt x="72823" y="159657"/>
                    </a:cubicBezTo>
                    <a:cubicBezTo>
                      <a:pt x="92684" y="159657"/>
                      <a:pt x="105924" y="141917"/>
                      <a:pt x="105924" y="119743"/>
                    </a:cubicBezTo>
                    <a:moveTo>
                      <a:pt x="105924" y="0"/>
                    </a:moveTo>
                    <a:lnTo>
                      <a:pt x="143439" y="0"/>
                    </a:lnTo>
                    <a:lnTo>
                      <a:pt x="143439" y="188484"/>
                    </a:lnTo>
                    <a:lnTo>
                      <a:pt x="110337" y="188484"/>
                    </a:lnTo>
                    <a:lnTo>
                      <a:pt x="105924" y="168527"/>
                    </a:lnTo>
                    <a:cubicBezTo>
                      <a:pt x="97097" y="179614"/>
                      <a:pt x="83856" y="188484"/>
                      <a:pt x="63996" y="188484"/>
                    </a:cubicBezTo>
                    <a:cubicBezTo>
                      <a:pt x="26481" y="188484"/>
                      <a:pt x="0" y="161875"/>
                      <a:pt x="0" y="117525"/>
                    </a:cubicBezTo>
                    <a:cubicBezTo>
                      <a:pt x="0" y="75394"/>
                      <a:pt x="26481" y="46567"/>
                      <a:pt x="63996" y="46567"/>
                    </a:cubicBezTo>
                    <a:cubicBezTo>
                      <a:pt x="83856" y="46567"/>
                      <a:pt x="97097" y="53219"/>
                      <a:pt x="105924" y="66524"/>
                    </a:cubicBezTo>
                    <a:lnTo>
                      <a:pt x="105924" y="0"/>
                    </a:lnTo>
                    <a:close/>
                  </a:path>
                </a:pathLst>
              </a:custGeom>
              <a:grpFill/>
              <a:ln w="22018" cap="flat">
                <a:noFill/>
                <a:prstDash val="solid"/>
                <a:miter/>
              </a:ln>
            </p:spPr>
            <p:txBody>
              <a:bodyPr rtlCol="0" anchor="ctr"/>
              <a:lstStyle/>
              <a:p>
                <a:endParaRPr lang="en-GB" dirty="0"/>
              </a:p>
            </p:txBody>
          </p:sp>
          <p:sp>
            <p:nvSpPr>
              <p:cNvPr id="18" name="Graphic 8">
                <a:extLst>
                  <a:ext uri="{FF2B5EF4-FFF2-40B4-BE49-F238E27FC236}">
                    <a16:creationId xmlns:a16="http://schemas.microsoft.com/office/drawing/2014/main" id="{549330FC-7C8A-C1D2-6E24-046C6B97BC76}"/>
                  </a:ext>
                </a:extLst>
              </p:cNvPr>
              <p:cNvSpPr/>
              <p:nvPr/>
            </p:nvSpPr>
            <p:spPr>
              <a:xfrm>
                <a:off x="2118429" y="167688"/>
                <a:ext cx="141231" cy="141917"/>
              </a:xfrm>
              <a:custGeom>
                <a:avLst/>
                <a:gdLst>
                  <a:gd name="connsiteX0" fmla="*/ 101510 w 141231"/>
                  <a:gd name="connsiteY0" fmla="*/ 53219 h 141917"/>
                  <a:gd name="connsiteX1" fmla="*/ 70616 w 141231"/>
                  <a:gd name="connsiteY1" fmla="*/ 26610 h 141917"/>
                  <a:gd name="connsiteX2" fmla="*/ 39722 w 141231"/>
                  <a:gd name="connsiteY2" fmla="*/ 53219 h 141917"/>
                  <a:gd name="connsiteX3" fmla="*/ 101510 w 141231"/>
                  <a:gd name="connsiteY3" fmla="*/ 53219 h 141917"/>
                  <a:gd name="connsiteX4" fmla="*/ 0 w 141231"/>
                  <a:gd name="connsiteY4" fmla="*/ 70959 h 141917"/>
                  <a:gd name="connsiteX5" fmla="*/ 70616 w 141231"/>
                  <a:gd name="connsiteY5" fmla="*/ 0 h 141917"/>
                  <a:gd name="connsiteX6" fmla="*/ 141232 w 141231"/>
                  <a:gd name="connsiteY6" fmla="*/ 66524 h 141917"/>
                  <a:gd name="connsiteX7" fmla="*/ 141232 w 141231"/>
                  <a:gd name="connsiteY7" fmla="*/ 79829 h 141917"/>
                  <a:gd name="connsiteX8" fmla="*/ 41928 w 141231"/>
                  <a:gd name="connsiteY8" fmla="*/ 79829 h 141917"/>
                  <a:gd name="connsiteX9" fmla="*/ 41928 w 141231"/>
                  <a:gd name="connsiteY9" fmla="*/ 82046 h 141917"/>
                  <a:gd name="connsiteX10" fmla="*/ 75029 w 141231"/>
                  <a:gd name="connsiteY10" fmla="*/ 113090 h 141917"/>
                  <a:gd name="connsiteX11" fmla="*/ 103717 w 141231"/>
                  <a:gd name="connsiteY11" fmla="*/ 93133 h 141917"/>
                  <a:gd name="connsiteX12" fmla="*/ 141232 w 141231"/>
                  <a:gd name="connsiteY12" fmla="*/ 93133 h 141917"/>
                  <a:gd name="connsiteX13" fmla="*/ 75029 w 141231"/>
                  <a:gd name="connsiteY13" fmla="*/ 141917 h 141917"/>
                  <a:gd name="connsiteX14" fmla="*/ 0 w 141231"/>
                  <a:gd name="connsiteY14"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231" h="141917">
                    <a:moveTo>
                      <a:pt x="101510" y="53219"/>
                    </a:moveTo>
                    <a:cubicBezTo>
                      <a:pt x="99304" y="35479"/>
                      <a:pt x="88270" y="26610"/>
                      <a:pt x="70616" y="26610"/>
                    </a:cubicBezTo>
                    <a:cubicBezTo>
                      <a:pt x="55169" y="26610"/>
                      <a:pt x="41928" y="37697"/>
                      <a:pt x="39722" y="53219"/>
                    </a:cubicBezTo>
                    <a:lnTo>
                      <a:pt x="101510" y="53219"/>
                    </a:lnTo>
                    <a:close/>
                    <a:moveTo>
                      <a:pt x="0" y="70959"/>
                    </a:moveTo>
                    <a:cubicBezTo>
                      <a:pt x="0" y="26610"/>
                      <a:pt x="28688" y="0"/>
                      <a:pt x="70616" y="0"/>
                    </a:cubicBezTo>
                    <a:cubicBezTo>
                      <a:pt x="112544" y="0"/>
                      <a:pt x="139025" y="26610"/>
                      <a:pt x="141232" y="66524"/>
                    </a:cubicBezTo>
                    <a:cubicBezTo>
                      <a:pt x="141232" y="70959"/>
                      <a:pt x="141232" y="75394"/>
                      <a:pt x="141232" y="79829"/>
                    </a:cubicBezTo>
                    <a:lnTo>
                      <a:pt x="41928" y="79829"/>
                    </a:lnTo>
                    <a:lnTo>
                      <a:pt x="41928" y="82046"/>
                    </a:lnTo>
                    <a:cubicBezTo>
                      <a:pt x="41928" y="102003"/>
                      <a:pt x="55169" y="113090"/>
                      <a:pt x="75029" y="113090"/>
                    </a:cubicBezTo>
                    <a:cubicBezTo>
                      <a:pt x="90477" y="113090"/>
                      <a:pt x="101510" y="106438"/>
                      <a:pt x="103717" y="93133"/>
                    </a:cubicBezTo>
                    <a:lnTo>
                      <a:pt x="141232" y="93133"/>
                    </a:lnTo>
                    <a:cubicBezTo>
                      <a:pt x="136818" y="119743"/>
                      <a:pt x="112544" y="141917"/>
                      <a:pt x="75029" y="141917"/>
                    </a:cubicBezTo>
                    <a:cubicBezTo>
                      <a:pt x="26481" y="141917"/>
                      <a:pt x="0" y="113090"/>
                      <a:pt x="0" y="70959"/>
                    </a:cubicBezTo>
                  </a:path>
                </a:pathLst>
              </a:custGeom>
              <a:grpFill/>
              <a:ln w="22018" cap="flat">
                <a:noFill/>
                <a:prstDash val="solid"/>
                <a:miter/>
              </a:ln>
            </p:spPr>
            <p:txBody>
              <a:bodyPr rtlCol="0" anchor="ctr"/>
              <a:lstStyle/>
              <a:p>
                <a:endParaRPr lang="en-GB" dirty="0"/>
              </a:p>
            </p:txBody>
          </p:sp>
          <p:sp>
            <p:nvSpPr>
              <p:cNvPr id="19" name="Graphic 8">
                <a:extLst>
                  <a:ext uri="{FF2B5EF4-FFF2-40B4-BE49-F238E27FC236}">
                    <a16:creationId xmlns:a16="http://schemas.microsoft.com/office/drawing/2014/main" id="{5ED40950-4BBA-8E80-245C-86C3C244BC9E}"/>
                  </a:ext>
                </a:extLst>
              </p:cNvPr>
              <p:cNvSpPr/>
              <p:nvPr/>
            </p:nvSpPr>
            <p:spPr>
              <a:xfrm>
                <a:off x="2279522" y="167688"/>
                <a:ext cx="83856" cy="139699"/>
              </a:xfrm>
              <a:custGeom>
                <a:avLst/>
                <a:gdLst>
                  <a:gd name="connsiteX0" fmla="*/ 83856 w 83856"/>
                  <a:gd name="connsiteY0" fmla="*/ 0 h 139699"/>
                  <a:gd name="connsiteX1" fmla="*/ 83856 w 83856"/>
                  <a:gd name="connsiteY1" fmla="*/ 35479 h 139699"/>
                  <a:gd name="connsiteX2" fmla="*/ 68409 w 83856"/>
                  <a:gd name="connsiteY2" fmla="*/ 35479 h 139699"/>
                  <a:gd name="connsiteX3" fmla="*/ 37515 w 83856"/>
                  <a:gd name="connsiteY3" fmla="*/ 70959 h 139699"/>
                  <a:gd name="connsiteX4" fmla="*/ 37515 w 83856"/>
                  <a:gd name="connsiteY4" fmla="*/ 139700 h 139699"/>
                  <a:gd name="connsiteX5" fmla="*/ 0 w 83856"/>
                  <a:gd name="connsiteY5" fmla="*/ 139700 h 139699"/>
                  <a:gd name="connsiteX6" fmla="*/ 0 w 83856"/>
                  <a:gd name="connsiteY6" fmla="*/ 0 h 139699"/>
                  <a:gd name="connsiteX7" fmla="*/ 35308 w 83856"/>
                  <a:gd name="connsiteY7" fmla="*/ 0 h 139699"/>
                  <a:gd name="connsiteX8" fmla="*/ 39721 w 83856"/>
                  <a:gd name="connsiteY8" fmla="*/ 19957 h 139699"/>
                  <a:gd name="connsiteX9" fmla="*/ 79443 w 83856"/>
                  <a:gd name="connsiteY9" fmla="*/ 0 h 139699"/>
                  <a:gd name="connsiteX10" fmla="*/ 83856 w 83856"/>
                  <a:gd name="connsiteY10" fmla="*/ 0 h 13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856" h="139699">
                    <a:moveTo>
                      <a:pt x="83856" y="0"/>
                    </a:moveTo>
                    <a:lnTo>
                      <a:pt x="83856" y="35479"/>
                    </a:lnTo>
                    <a:lnTo>
                      <a:pt x="68409" y="35479"/>
                    </a:lnTo>
                    <a:cubicBezTo>
                      <a:pt x="46342" y="35479"/>
                      <a:pt x="37515" y="51002"/>
                      <a:pt x="37515" y="70959"/>
                    </a:cubicBezTo>
                    <a:lnTo>
                      <a:pt x="37515" y="139700"/>
                    </a:lnTo>
                    <a:lnTo>
                      <a:pt x="0" y="139700"/>
                    </a:lnTo>
                    <a:lnTo>
                      <a:pt x="0" y="0"/>
                    </a:lnTo>
                    <a:lnTo>
                      <a:pt x="35308" y="0"/>
                    </a:lnTo>
                    <a:lnTo>
                      <a:pt x="39721" y="19957"/>
                    </a:lnTo>
                    <a:cubicBezTo>
                      <a:pt x="46342" y="6652"/>
                      <a:pt x="57375" y="0"/>
                      <a:pt x="79443" y="0"/>
                    </a:cubicBezTo>
                    <a:lnTo>
                      <a:pt x="83856" y="0"/>
                    </a:lnTo>
                    <a:close/>
                  </a:path>
                </a:pathLst>
              </a:custGeom>
              <a:grpFill/>
              <a:ln w="22018" cap="flat">
                <a:noFill/>
                <a:prstDash val="solid"/>
                <a:miter/>
              </a:ln>
            </p:spPr>
            <p:txBody>
              <a:bodyPr rtlCol="0" anchor="ctr"/>
              <a:lstStyle/>
              <a:p>
                <a:endParaRPr lang="en-GB" dirty="0"/>
              </a:p>
            </p:txBody>
          </p:sp>
          <p:sp>
            <p:nvSpPr>
              <p:cNvPr id="20" name="Graphic 8">
                <a:extLst>
                  <a:ext uri="{FF2B5EF4-FFF2-40B4-BE49-F238E27FC236}">
                    <a16:creationId xmlns:a16="http://schemas.microsoft.com/office/drawing/2014/main" id="{F56254AF-8A18-9644-BCBA-E7C487DD3F33}"/>
                  </a:ext>
                </a:extLst>
              </p:cNvPr>
              <p:cNvSpPr/>
              <p:nvPr/>
            </p:nvSpPr>
            <p:spPr>
              <a:xfrm>
                <a:off x="2369998" y="167688"/>
                <a:ext cx="141231" cy="141917"/>
              </a:xfrm>
              <a:custGeom>
                <a:avLst/>
                <a:gdLst>
                  <a:gd name="connsiteX0" fmla="*/ 90477 w 141231"/>
                  <a:gd name="connsiteY0" fmla="*/ 79829 h 141917"/>
                  <a:gd name="connsiteX1" fmla="*/ 61789 w 141231"/>
                  <a:gd name="connsiteY1" fmla="*/ 79829 h 141917"/>
                  <a:gd name="connsiteX2" fmla="*/ 37515 w 141231"/>
                  <a:gd name="connsiteY2" fmla="*/ 97568 h 141917"/>
                  <a:gd name="connsiteX3" fmla="*/ 57375 w 141231"/>
                  <a:gd name="connsiteY3" fmla="*/ 113090 h 141917"/>
                  <a:gd name="connsiteX4" fmla="*/ 90477 w 141231"/>
                  <a:gd name="connsiteY4" fmla="*/ 82046 h 141917"/>
                  <a:gd name="connsiteX5" fmla="*/ 90477 w 141231"/>
                  <a:gd name="connsiteY5" fmla="*/ 79829 h 141917"/>
                  <a:gd name="connsiteX6" fmla="*/ 141232 w 141231"/>
                  <a:gd name="connsiteY6" fmla="*/ 106438 h 141917"/>
                  <a:gd name="connsiteX7" fmla="*/ 141232 w 141231"/>
                  <a:gd name="connsiteY7" fmla="*/ 139700 h 141917"/>
                  <a:gd name="connsiteX8" fmla="*/ 121371 w 141231"/>
                  <a:gd name="connsiteY8" fmla="*/ 139700 h 141917"/>
                  <a:gd name="connsiteX9" fmla="*/ 94890 w 141231"/>
                  <a:gd name="connsiteY9" fmla="*/ 117525 h 141917"/>
                  <a:gd name="connsiteX10" fmla="*/ 50755 w 141231"/>
                  <a:gd name="connsiteY10" fmla="*/ 141917 h 141917"/>
                  <a:gd name="connsiteX11" fmla="*/ 0 w 141231"/>
                  <a:gd name="connsiteY11" fmla="*/ 102003 h 141917"/>
                  <a:gd name="connsiteX12" fmla="*/ 63996 w 141231"/>
                  <a:gd name="connsiteY12" fmla="*/ 55436 h 141917"/>
                  <a:gd name="connsiteX13" fmla="*/ 90477 w 141231"/>
                  <a:gd name="connsiteY13" fmla="*/ 55436 h 141917"/>
                  <a:gd name="connsiteX14" fmla="*/ 90477 w 141231"/>
                  <a:gd name="connsiteY14" fmla="*/ 46567 h 141917"/>
                  <a:gd name="connsiteX15" fmla="*/ 66202 w 141231"/>
                  <a:gd name="connsiteY15" fmla="*/ 26610 h 141917"/>
                  <a:gd name="connsiteX16" fmla="*/ 39721 w 141231"/>
                  <a:gd name="connsiteY16" fmla="*/ 44349 h 141917"/>
                  <a:gd name="connsiteX17" fmla="*/ 2207 w 141231"/>
                  <a:gd name="connsiteY17" fmla="*/ 44349 h 141917"/>
                  <a:gd name="connsiteX18" fmla="*/ 66202 w 141231"/>
                  <a:gd name="connsiteY18" fmla="*/ 0 h 141917"/>
                  <a:gd name="connsiteX19" fmla="*/ 127991 w 141231"/>
                  <a:gd name="connsiteY19" fmla="*/ 51002 h 141917"/>
                  <a:gd name="connsiteX20" fmla="*/ 127991 w 141231"/>
                  <a:gd name="connsiteY20" fmla="*/ 99786 h 141917"/>
                  <a:gd name="connsiteX21" fmla="*/ 136818 w 141231"/>
                  <a:gd name="connsiteY21" fmla="*/ 108656 h 141917"/>
                  <a:gd name="connsiteX22" fmla="*/ 141232 w 141231"/>
                  <a:gd name="connsiteY22" fmla="*/ 10865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1231" h="141917">
                    <a:moveTo>
                      <a:pt x="90477" y="79829"/>
                    </a:moveTo>
                    <a:lnTo>
                      <a:pt x="61789" y="79829"/>
                    </a:lnTo>
                    <a:cubicBezTo>
                      <a:pt x="46342" y="79829"/>
                      <a:pt x="37515" y="86481"/>
                      <a:pt x="37515" y="97568"/>
                    </a:cubicBezTo>
                    <a:cubicBezTo>
                      <a:pt x="37515" y="106438"/>
                      <a:pt x="46342" y="113090"/>
                      <a:pt x="57375" y="113090"/>
                    </a:cubicBezTo>
                    <a:cubicBezTo>
                      <a:pt x="77236" y="113090"/>
                      <a:pt x="90477" y="99786"/>
                      <a:pt x="90477" y="82046"/>
                    </a:cubicBezTo>
                    <a:lnTo>
                      <a:pt x="90477" y="79829"/>
                    </a:lnTo>
                    <a:close/>
                    <a:moveTo>
                      <a:pt x="141232" y="106438"/>
                    </a:moveTo>
                    <a:lnTo>
                      <a:pt x="141232" y="139700"/>
                    </a:lnTo>
                    <a:lnTo>
                      <a:pt x="121371" y="139700"/>
                    </a:lnTo>
                    <a:cubicBezTo>
                      <a:pt x="101510" y="139700"/>
                      <a:pt x="94890" y="130830"/>
                      <a:pt x="94890" y="117525"/>
                    </a:cubicBezTo>
                    <a:cubicBezTo>
                      <a:pt x="86063" y="133048"/>
                      <a:pt x="70616" y="141917"/>
                      <a:pt x="50755" y="141917"/>
                    </a:cubicBezTo>
                    <a:cubicBezTo>
                      <a:pt x="19861" y="141917"/>
                      <a:pt x="0" y="128613"/>
                      <a:pt x="0" y="102003"/>
                    </a:cubicBezTo>
                    <a:cubicBezTo>
                      <a:pt x="0" y="73176"/>
                      <a:pt x="22067" y="55436"/>
                      <a:pt x="63996" y="55436"/>
                    </a:cubicBezTo>
                    <a:lnTo>
                      <a:pt x="90477" y="55436"/>
                    </a:lnTo>
                    <a:lnTo>
                      <a:pt x="90477" y="46567"/>
                    </a:lnTo>
                    <a:cubicBezTo>
                      <a:pt x="90477" y="33262"/>
                      <a:pt x="81650" y="26610"/>
                      <a:pt x="66202" y="26610"/>
                    </a:cubicBezTo>
                    <a:cubicBezTo>
                      <a:pt x="50755" y="26610"/>
                      <a:pt x="41928" y="33262"/>
                      <a:pt x="39721" y="44349"/>
                    </a:cubicBezTo>
                    <a:lnTo>
                      <a:pt x="2207" y="44349"/>
                    </a:lnTo>
                    <a:cubicBezTo>
                      <a:pt x="4413" y="17740"/>
                      <a:pt x="28688" y="0"/>
                      <a:pt x="66202" y="0"/>
                    </a:cubicBezTo>
                    <a:cubicBezTo>
                      <a:pt x="105924" y="0"/>
                      <a:pt x="127991" y="17740"/>
                      <a:pt x="127991" y="51002"/>
                    </a:cubicBezTo>
                    <a:lnTo>
                      <a:pt x="127991" y="99786"/>
                    </a:lnTo>
                    <a:cubicBezTo>
                      <a:pt x="127991" y="106438"/>
                      <a:pt x="130198" y="108656"/>
                      <a:pt x="136818" y="108656"/>
                    </a:cubicBezTo>
                    <a:lnTo>
                      <a:pt x="141232" y="108656"/>
                    </a:lnTo>
                    <a:close/>
                  </a:path>
                </a:pathLst>
              </a:custGeom>
              <a:grpFill/>
              <a:ln w="22018" cap="flat">
                <a:noFill/>
                <a:prstDash val="solid"/>
                <a:miter/>
              </a:ln>
            </p:spPr>
            <p:txBody>
              <a:bodyPr rtlCol="0" anchor="ctr"/>
              <a:lstStyle/>
              <a:p>
                <a:endParaRPr lang="en-GB" dirty="0"/>
              </a:p>
            </p:txBody>
          </p:sp>
          <p:sp>
            <p:nvSpPr>
              <p:cNvPr id="21" name="Graphic 8">
                <a:extLst>
                  <a:ext uri="{FF2B5EF4-FFF2-40B4-BE49-F238E27FC236}">
                    <a16:creationId xmlns:a16="http://schemas.microsoft.com/office/drawing/2014/main" id="{4D4EC626-AAAF-2F9E-F17F-07F093464591}"/>
                  </a:ext>
                </a:extLst>
              </p:cNvPr>
              <p:cNvSpPr/>
              <p:nvPr/>
            </p:nvSpPr>
            <p:spPr>
              <a:xfrm>
                <a:off x="2513437" y="129991"/>
                <a:ext cx="92683" cy="179614"/>
              </a:xfrm>
              <a:custGeom>
                <a:avLst/>
                <a:gdLst>
                  <a:gd name="connsiteX0" fmla="*/ 22067 w 92683"/>
                  <a:gd name="connsiteY0" fmla="*/ 70959 h 179614"/>
                  <a:gd name="connsiteX1" fmla="*/ 0 w 92683"/>
                  <a:gd name="connsiteY1" fmla="*/ 70959 h 179614"/>
                  <a:gd name="connsiteX2" fmla="*/ 0 w 92683"/>
                  <a:gd name="connsiteY2" fmla="*/ 37697 h 179614"/>
                  <a:gd name="connsiteX3" fmla="*/ 22067 w 92683"/>
                  <a:gd name="connsiteY3" fmla="*/ 37697 h 179614"/>
                  <a:gd name="connsiteX4" fmla="*/ 22067 w 92683"/>
                  <a:gd name="connsiteY4" fmla="*/ 0 h 179614"/>
                  <a:gd name="connsiteX5" fmla="*/ 59582 w 92683"/>
                  <a:gd name="connsiteY5" fmla="*/ 0 h 179614"/>
                  <a:gd name="connsiteX6" fmla="*/ 59582 w 92683"/>
                  <a:gd name="connsiteY6" fmla="*/ 39914 h 179614"/>
                  <a:gd name="connsiteX7" fmla="*/ 90477 w 92683"/>
                  <a:gd name="connsiteY7" fmla="*/ 39914 h 179614"/>
                  <a:gd name="connsiteX8" fmla="*/ 90477 w 92683"/>
                  <a:gd name="connsiteY8" fmla="*/ 73176 h 179614"/>
                  <a:gd name="connsiteX9" fmla="*/ 59582 w 92683"/>
                  <a:gd name="connsiteY9" fmla="*/ 73176 h 179614"/>
                  <a:gd name="connsiteX10" fmla="*/ 59582 w 92683"/>
                  <a:gd name="connsiteY10" fmla="*/ 133048 h 179614"/>
                  <a:gd name="connsiteX11" fmla="*/ 72823 w 92683"/>
                  <a:gd name="connsiteY11" fmla="*/ 146352 h 179614"/>
                  <a:gd name="connsiteX12" fmla="*/ 92683 w 92683"/>
                  <a:gd name="connsiteY12" fmla="*/ 146352 h 179614"/>
                  <a:gd name="connsiteX13" fmla="*/ 92683 w 92683"/>
                  <a:gd name="connsiteY13" fmla="*/ 179614 h 179614"/>
                  <a:gd name="connsiteX14" fmla="*/ 61789 w 92683"/>
                  <a:gd name="connsiteY14" fmla="*/ 179614 h 179614"/>
                  <a:gd name="connsiteX15" fmla="*/ 22067 w 92683"/>
                  <a:gd name="connsiteY15" fmla="*/ 139700 h 179614"/>
                  <a:gd name="connsiteX16" fmla="*/ 22067 w 92683"/>
                  <a:gd name="connsiteY16" fmla="*/ 70959 h 17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683" h="179614">
                    <a:moveTo>
                      <a:pt x="22067" y="70959"/>
                    </a:moveTo>
                    <a:lnTo>
                      <a:pt x="0" y="70959"/>
                    </a:lnTo>
                    <a:lnTo>
                      <a:pt x="0" y="37697"/>
                    </a:lnTo>
                    <a:lnTo>
                      <a:pt x="22067" y="37697"/>
                    </a:lnTo>
                    <a:lnTo>
                      <a:pt x="22067" y="0"/>
                    </a:lnTo>
                    <a:lnTo>
                      <a:pt x="59582" y="0"/>
                    </a:lnTo>
                    <a:lnTo>
                      <a:pt x="59582" y="39914"/>
                    </a:lnTo>
                    <a:lnTo>
                      <a:pt x="90477" y="39914"/>
                    </a:lnTo>
                    <a:lnTo>
                      <a:pt x="90477" y="73176"/>
                    </a:lnTo>
                    <a:lnTo>
                      <a:pt x="59582" y="73176"/>
                    </a:lnTo>
                    <a:lnTo>
                      <a:pt x="59582" y="133048"/>
                    </a:lnTo>
                    <a:cubicBezTo>
                      <a:pt x="59582" y="141917"/>
                      <a:pt x="63996" y="146352"/>
                      <a:pt x="72823" y="146352"/>
                    </a:cubicBezTo>
                    <a:lnTo>
                      <a:pt x="92683" y="146352"/>
                    </a:lnTo>
                    <a:lnTo>
                      <a:pt x="92683" y="179614"/>
                    </a:lnTo>
                    <a:lnTo>
                      <a:pt x="61789" y="179614"/>
                    </a:lnTo>
                    <a:cubicBezTo>
                      <a:pt x="35308" y="179614"/>
                      <a:pt x="22067" y="166310"/>
                      <a:pt x="22067" y="139700"/>
                    </a:cubicBezTo>
                    <a:lnTo>
                      <a:pt x="22067" y="70959"/>
                    </a:lnTo>
                    <a:close/>
                  </a:path>
                </a:pathLst>
              </a:custGeom>
              <a:grpFill/>
              <a:ln w="22018" cap="flat">
                <a:noFill/>
                <a:prstDash val="solid"/>
                <a:miter/>
              </a:ln>
            </p:spPr>
            <p:txBody>
              <a:bodyPr rtlCol="0" anchor="ctr"/>
              <a:lstStyle/>
              <a:p>
                <a:endParaRPr lang="en-GB" dirty="0"/>
              </a:p>
            </p:txBody>
          </p:sp>
          <p:sp>
            <p:nvSpPr>
              <p:cNvPr id="22" name="Graphic 8">
                <a:extLst>
                  <a:ext uri="{FF2B5EF4-FFF2-40B4-BE49-F238E27FC236}">
                    <a16:creationId xmlns:a16="http://schemas.microsoft.com/office/drawing/2014/main" id="{06AC7F56-9351-B328-E9CF-CA032AECD97F}"/>
                  </a:ext>
                </a:extLst>
              </p:cNvPr>
              <p:cNvSpPr/>
              <p:nvPr/>
            </p:nvSpPr>
            <p:spPr>
              <a:xfrm>
                <a:off x="2619361" y="110034"/>
                <a:ext cx="44134" cy="197353"/>
              </a:xfrm>
              <a:custGeom>
                <a:avLst/>
                <a:gdLst>
                  <a:gd name="connsiteX0" fmla="*/ 2207 w 44134"/>
                  <a:gd name="connsiteY0" fmla="*/ 57654 h 197353"/>
                  <a:gd name="connsiteX1" fmla="*/ 39722 w 44134"/>
                  <a:gd name="connsiteY1" fmla="*/ 57654 h 197353"/>
                  <a:gd name="connsiteX2" fmla="*/ 39722 w 44134"/>
                  <a:gd name="connsiteY2" fmla="*/ 197354 h 197353"/>
                  <a:gd name="connsiteX3" fmla="*/ 2207 w 44134"/>
                  <a:gd name="connsiteY3" fmla="*/ 197354 h 197353"/>
                  <a:gd name="connsiteX4" fmla="*/ 2207 w 44134"/>
                  <a:gd name="connsiteY4" fmla="*/ 57654 h 197353"/>
                  <a:gd name="connsiteX5" fmla="*/ 0 w 44134"/>
                  <a:gd name="connsiteY5" fmla="*/ 22175 h 197353"/>
                  <a:gd name="connsiteX6" fmla="*/ 22067 w 44134"/>
                  <a:gd name="connsiteY6" fmla="*/ 0 h 197353"/>
                  <a:gd name="connsiteX7" fmla="*/ 44135 w 44134"/>
                  <a:gd name="connsiteY7" fmla="*/ 22175 h 197353"/>
                  <a:gd name="connsiteX8" fmla="*/ 22067 w 44134"/>
                  <a:gd name="connsiteY8" fmla="*/ 44349 h 197353"/>
                  <a:gd name="connsiteX9" fmla="*/ 0 w 44134"/>
                  <a:gd name="connsiteY9" fmla="*/ 22175 h 19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 h="197353">
                    <a:moveTo>
                      <a:pt x="2207" y="57654"/>
                    </a:moveTo>
                    <a:lnTo>
                      <a:pt x="39722" y="57654"/>
                    </a:lnTo>
                    <a:lnTo>
                      <a:pt x="39722" y="197354"/>
                    </a:lnTo>
                    <a:lnTo>
                      <a:pt x="2207" y="197354"/>
                    </a:lnTo>
                    <a:lnTo>
                      <a:pt x="2207" y="57654"/>
                    </a:lnTo>
                    <a:close/>
                    <a:moveTo>
                      <a:pt x="0" y="22175"/>
                    </a:moveTo>
                    <a:cubicBezTo>
                      <a:pt x="0" y="8870"/>
                      <a:pt x="8827" y="0"/>
                      <a:pt x="22067" y="0"/>
                    </a:cubicBezTo>
                    <a:cubicBezTo>
                      <a:pt x="35308" y="0"/>
                      <a:pt x="44135" y="8870"/>
                      <a:pt x="44135" y="22175"/>
                    </a:cubicBezTo>
                    <a:cubicBezTo>
                      <a:pt x="44135" y="33262"/>
                      <a:pt x="35308" y="44349"/>
                      <a:pt x="22067" y="44349"/>
                    </a:cubicBezTo>
                    <a:cubicBezTo>
                      <a:pt x="8827" y="42132"/>
                      <a:pt x="0" y="33262"/>
                      <a:pt x="0" y="22175"/>
                    </a:cubicBezTo>
                  </a:path>
                </a:pathLst>
              </a:custGeom>
              <a:grpFill/>
              <a:ln w="22018" cap="flat">
                <a:noFill/>
                <a:prstDash val="solid"/>
                <a:miter/>
              </a:ln>
            </p:spPr>
            <p:txBody>
              <a:bodyPr rtlCol="0" anchor="ctr"/>
              <a:lstStyle/>
              <a:p>
                <a:endParaRPr lang="en-GB" dirty="0"/>
              </a:p>
            </p:txBody>
          </p:sp>
          <p:sp>
            <p:nvSpPr>
              <p:cNvPr id="23" name="Graphic 8">
                <a:extLst>
                  <a:ext uri="{FF2B5EF4-FFF2-40B4-BE49-F238E27FC236}">
                    <a16:creationId xmlns:a16="http://schemas.microsoft.com/office/drawing/2014/main" id="{478208BA-F4F4-90D8-D201-5C8C8A043B06}"/>
                  </a:ext>
                </a:extLst>
              </p:cNvPr>
              <p:cNvSpPr/>
              <p:nvPr/>
            </p:nvSpPr>
            <p:spPr>
              <a:xfrm>
                <a:off x="2678943" y="167688"/>
                <a:ext cx="145645" cy="141917"/>
              </a:xfrm>
              <a:custGeom>
                <a:avLst/>
                <a:gdLst>
                  <a:gd name="connsiteX0" fmla="*/ 108131 w 145645"/>
                  <a:gd name="connsiteY0" fmla="*/ 70959 h 141917"/>
                  <a:gd name="connsiteX1" fmla="*/ 72823 w 145645"/>
                  <a:gd name="connsiteY1" fmla="*/ 31044 h 141917"/>
                  <a:gd name="connsiteX2" fmla="*/ 39721 w 145645"/>
                  <a:gd name="connsiteY2" fmla="*/ 70959 h 141917"/>
                  <a:gd name="connsiteX3" fmla="*/ 72823 w 145645"/>
                  <a:gd name="connsiteY3" fmla="*/ 110873 h 141917"/>
                  <a:gd name="connsiteX4" fmla="*/ 108131 w 145645"/>
                  <a:gd name="connsiteY4" fmla="*/ 70959 h 141917"/>
                  <a:gd name="connsiteX5" fmla="*/ 0 w 145645"/>
                  <a:gd name="connsiteY5" fmla="*/ 70959 h 141917"/>
                  <a:gd name="connsiteX6" fmla="*/ 72823 w 145645"/>
                  <a:gd name="connsiteY6" fmla="*/ 0 h 141917"/>
                  <a:gd name="connsiteX7" fmla="*/ 145645 w 145645"/>
                  <a:gd name="connsiteY7" fmla="*/ 70959 h 141917"/>
                  <a:gd name="connsiteX8" fmla="*/ 72823 w 145645"/>
                  <a:gd name="connsiteY8" fmla="*/ 141917 h 141917"/>
                  <a:gd name="connsiteX9" fmla="*/ 0 w 145645"/>
                  <a:gd name="connsiteY9" fmla="*/ 70959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645" h="141917">
                    <a:moveTo>
                      <a:pt x="108131" y="70959"/>
                    </a:moveTo>
                    <a:cubicBezTo>
                      <a:pt x="108131" y="46567"/>
                      <a:pt x="94890" y="31044"/>
                      <a:pt x="72823" y="31044"/>
                    </a:cubicBezTo>
                    <a:cubicBezTo>
                      <a:pt x="50755" y="31044"/>
                      <a:pt x="39721" y="46567"/>
                      <a:pt x="39721" y="70959"/>
                    </a:cubicBezTo>
                    <a:cubicBezTo>
                      <a:pt x="39721" y="95351"/>
                      <a:pt x="52962" y="110873"/>
                      <a:pt x="72823" y="110873"/>
                    </a:cubicBezTo>
                    <a:cubicBezTo>
                      <a:pt x="94890" y="110873"/>
                      <a:pt x="108131" y="93133"/>
                      <a:pt x="108131" y="70959"/>
                    </a:cubicBezTo>
                    <a:moveTo>
                      <a:pt x="0" y="70959"/>
                    </a:moveTo>
                    <a:cubicBezTo>
                      <a:pt x="0" y="28827"/>
                      <a:pt x="28688" y="0"/>
                      <a:pt x="72823" y="0"/>
                    </a:cubicBezTo>
                    <a:cubicBezTo>
                      <a:pt x="116958" y="0"/>
                      <a:pt x="145645" y="28827"/>
                      <a:pt x="145645" y="70959"/>
                    </a:cubicBezTo>
                    <a:cubicBezTo>
                      <a:pt x="145645" y="113090"/>
                      <a:pt x="116958" y="141917"/>
                      <a:pt x="72823" y="141917"/>
                    </a:cubicBezTo>
                    <a:cubicBezTo>
                      <a:pt x="28688" y="141917"/>
                      <a:pt x="0" y="113090"/>
                      <a:pt x="0" y="70959"/>
                    </a:cubicBezTo>
                  </a:path>
                </a:pathLst>
              </a:custGeom>
              <a:grpFill/>
              <a:ln w="22018" cap="flat">
                <a:noFill/>
                <a:prstDash val="solid"/>
                <a:miter/>
              </a:ln>
            </p:spPr>
            <p:txBody>
              <a:bodyPr rtlCol="0" anchor="ctr"/>
              <a:lstStyle/>
              <a:p>
                <a:endParaRPr lang="en-GB" dirty="0"/>
              </a:p>
            </p:txBody>
          </p:sp>
          <p:sp>
            <p:nvSpPr>
              <p:cNvPr id="24" name="Graphic 8">
                <a:extLst>
                  <a:ext uri="{FF2B5EF4-FFF2-40B4-BE49-F238E27FC236}">
                    <a16:creationId xmlns:a16="http://schemas.microsoft.com/office/drawing/2014/main" id="{61652995-E509-9345-79F6-CA66F046AF9B}"/>
                  </a:ext>
                </a:extLst>
              </p:cNvPr>
              <p:cNvSpPr/>
              <p:nvPr/>
            </p:nvSpPr>
            <p:spPr>
              <a:xfrm>
                <a:off x="2844449" y="165470"/>
                <a:ext cx="134611" cy="141917"/>
              </a:xfrm>
              <a:custGeom>
                <a:avLst/>
                <a:gdLst>
                  <a:gd name="connsiteX0" fmla="*/ 134612 w 134611"/>
                  <a:gd name="connsiteY0" fmla="*/ 64306 h 141917"/>
                  <a:gd name="connsiteX1" fmla="*/ 134612 w 134611"/>
                  <a:gd name="connsiteY1" fmla="*/ 141917 h 141917"/>
                  <a:gd name="connsiteX2" fmla="*/ 97097 w 134611"/>
                  <a:gd name="connsiteY2" fmla="*/ 141917 h 141917"/>
                  <a:gd name="connsiteX3" fmla="*/ 97097 w 134611"/>
                  <a:gd name="connsiteY3" fmla="*/ 68741 h 141917"/>
                  <a:gd name="connsiteX4" fmla="*/ 68409 w 134611"/>
                  <a:gd name="connsiteY4" fmla="*/ 33262 h 141917"/>
                  <a:gd name="connsiteX5" fmla="*/ 37515 w 134611"/>
                  <a:gd name="connsiteY5" fmla="*/ 70959 h 141917"/>
                  <a:gd name="connsiteX6" fmla="*/ 37515 w 134611"/>
                  <a:gd name="connsiteY6" fmla="*/ 141917 h 141917"/>
                  <a:gd name="connsiteX7" fmla="*/ 0 w 134611"/>
                  <a:gd name="connsiteY7" fmla="*/ 141917 h 141917"/>
                  <a:gd name="connsiteX8" fmla="*/ 0 w 134611"/>
                  <a:gd name="connsiteY8" fmla="*/ 2217 h 141917"/>
                  <a:gd name="connsiteX9" fmla="*/ 33101 w 134611"/>
                  <a:gd name="connsiteY9" fmla="*/ 2217 h 141917"/>
                  <a:gd name="connsiteX10" fmla="*/ 37515 w 134611"/>
                  <a:gd name="connsiteY10" fmla="*/ 19957 h 141917"/>
                  <a:gd name="connsiteX11" fmla="*/ 79443 w 134611"/>
                  <a:gd name="connsiteY11" fmla="*/ 0 h 141917"/>
                  <a:gd name="connsiteX12" fmla="*/ 134612 w 134611"/>
                  <a:gd name="connsiteY12" fmla="*/ 64306 h 1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611" h="141917">
                    <a:moveTo>
                      <a:pt x="134612" y="64306"/>
                    </a:moveTo>
                    <a:lnTo>
                      <a:pt x="134612" y="141917"/>
                    </a:lnTo>
                    <a:lnTo>
                      <a:pt x="97097" y="141917"/>
                    </a:lnTo>
                    <a:lnTo>
                      <a:pt x="97097" y="68741"/>
                    </a:lnTo>
                    <a:cubicBezTo>
                      <a:pt x="97097" y="44349"/>
                      <a:pt x="88270" y="33262"/>
                      <a:pt x="68409" y="33262"/>
                    </a:cubicBezTo>
                    <a:cubicBezTo>
                      <a:pt x="48549" y="33262"/>
                      <a:pt x="37515" y="46567"/>
                      <a:pt x="37515" y="70959"/>
                    </a:cubicBezTo>
                    <a:lnTo>
                      <a:pt x="37515" y="141917"/>
                    </a:lnTo>
                    <a:lnTo>
                      <a:pt x="0" y="141917"/>
                    </a:lnTo>
                    <a:lnTo>
                      <a:pt x="0" y="2217"/>
                    </a:lnTo>
                    <a:lnTo>
                      <a:pt x="33101" y="2217"/>
                    </a:lnTo>
                    <a:lnTo>
                      <a:pt x="37515" y="19957"/>
                    </a:lnTo>
                    <a:cubicBezTo>
                      <a:pt x="46342" y="8870"/>
                      <a:pt x="59582" y="0"/>
                      <a:pt x="79443" y="0"/>
                    </a:cubicBezTo>
                    <a:cubicBezTo>
                      <a:pt x="110337" y="0"/>
                      <a:pt x="134612" y="17740"/>
                      <a:pt x="134612" y="64306"/>
                    </a:cubicBezTo>
                  </a:path>
                </a:pathLst>
              </a:custGeom>
              <a:grpFill/>
              <a:ln w="22018" cap="flat">
                <a:noFill/>
                <a:prstDash val="solid"/>
                <a:miter/>
              </a:ln>
            </p:spPr>
            <p:txBody>
              <a:bodyPr rtlCol="0" anchor="ctr"/>
              <a:lstStyle/>
              <a:p>
                <a:endParaRPr lang="en-GB" dirty="0"/>
              </a:p>
            </p:txBody>
          </p:sp>
        </p:grpSp>
      </p:grpSp>
      <p:sp>
        <p:nvSpPr>
          <p:cNvPr id="40" name="Rounded Rectangle 39">
            <a:extLst>
              <a:ext uri="{FF2B5EF4-FFF2-40B4-BE49-F238E27FC236}">
                <a16:creationId xmlns:a16="http://schemas.microsoft.com/office/drawing/2014/main" id="{B4B975B2-E678-6B80-8186-C9EDE5720E6D}"/>
              </a:ext>
            </a:extLst>
          </p:cNvPr>
          <p:cNvSpPr/>
          <p:nvPr/>
        </p:nvSpPr>
        <p:spPr>
          <a:xfrm>
            <a:off x="792432" y="1188405"/>
            <a:ext cx="10366413" cy="5478405"/>
          </a:xfrm>
          <a:prstGeom prst="roundRect">
            <a:avLst/>
          </a:prstGeom>
          <a:noFill/>
          <a:ln/>
        </p:spPr>
        <p:style>
          <a:lnRef idx="2">
            <a:schemeClr val="accent1"/>
          </a:lnRef>
          <a:fillRef idx="1">
            <a:schemeClr val="lt1"/>
          </a:fillRef>
          <a:effectRef idx="0">
            <a:schemeClr val="accent1"/>
          </a:effectRef>
          <a:fontRef idx="minor">
            <a:schemeClr val="dk1"/>
          </a:fontRef>
        </p:style>
        <p:txBody>
          <a:bodyPr rtlCol="0" anchor="ctr"/>
          <a:lstStyle/>
          <a:p>
            <a:pPr>
              <a:lnSpc>
                <a:spcPct val="100000"/>
              </a:lnSpc>
              <a:spcBef>
                <a:spcPts val="600"/>
              </a:spcBef>
            </a:pPr>
            <a:endParaRPr lang="en-GB" sz="1800" dirty="0">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F647EB74-C741-3BCC-5344-995CEA6FBF33}"/>
              </a:ext>
            </a:extLst>
          </p:cNvPr>
          <p:cNvPicPr>
            <a:picLocks noChangeAspect="1"/>
          </p:cNvPicPr>
          <p:nvPr/>
        </p:nvPicPr>
        <p:blipFill>
          <a:blip r:embed="rId2"/>
          <a:stretch>
            <a:fillRect/>
          </a:stretch>
        </p:blipFill>
        <p:spPr>
          <a:xfrm>
            <a:off x="1476977" y="1487850"/>
            <a:ext cx="9172611" cy="5099182"/>
          </a:xfrm>
          <a:prstGeom prst="rect">
            <a:avLst/>
          </a:prstGeom>
        </p:spPr>
      </p:pic>
      <p:sp>
        <p:nvSpPr>
          <p:cNvPr id="3" name="Rectangle: Rounded Corners 2">
            <a:extLst>
              <a:ext uri="{FF2B5EF4-FFF2-40B4-BE49-F238E27FC236}">
                <a16:creationId xmlns:a16="http://schemas.microsoft.com/office/drawing/2014/main" id="{F7FE322F-74BA-3B0F-9948-C9877BF26A12}"/>
              </a:ext>
            </a:extLst>
          </p:cNvPr>
          <p:cNvSpPr/>
          <p:nvPr/>
        </p:nvSpPr>
        <p:spPr>
          <a:xfrm>
            <a:off x="1476977" y="1282809"/>
            <a:ext cx="9007337" cy="250525"/>
          </a:xfrm>
          <a:prstGeom prst="roundRect">
            <a:avLst/>
          </a:prstGeom>
          <a:ln cmpd="sng">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Co-production</a:t>
            </a:r>
          </a:p>
        </p:txBody>
      </p:sp>
    </p:spTree>
    <p:extLst>
      <p:ext uri="{BB962C8B-B14F-4D97-AF65-F5344CB8AC3E}">
        <p14:creationId xmlns:p14="http://schemas.microsoft.com/office/powerpoint/2010/main" val="272122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A66BCC-CC81-0612-F053-486EB27E1F10}"/>
              </a:ext>
            </a:extLst>
          </p:cNvPr>
          <p:cNvSpPr>
            <a:spLocks noGrp="1"/>
          </p:cNvSpPr>
          <p:nvPr>
            <p:ph type="sldNum" sz="quarter" idx="12"/>
          </p:nvPr>
        </p:nvSpPr>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FD15E2C3-2FDC-5443-A5D7-CEF7C1191BA7}" type="slidenum">
              <a:rPr kumimoji="0" lang="en-GB" sz="900" b="0" i="0" u="none" strike="noStrike" kern="1200" cap="none" spc="0" normalizeH="0" baseline="0" noProof="0" smtClean="0">
                <a:ln>
                  <a:noFill/>
                </a:ln>
                <a:solidFill>
                  <a:srgbClr val="121A3C"/>
                </a:solidFill>
                <a:effectLst/>
                <a:uLnTx/>
                <a:uFillTx/>
                <a:latin typeface="Arial" panose="020B060402020202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5</a:t>
            </a:fld>
            <a:endParaRPr kumimoji="0" lang="en-GB" sz="900" b="0" i="0" u="none" strike="noStrike" kern="1200" cap="none" spc="0" normalizeH="0" baseline="0" noProof="0" dirty="0">
              <a:ln>
                <a:noFill/>
              </a:ln>
              <a:solidFill>
                <a:srgbClr val="121A3C"/>
              </a:solidFill>
              <a:effectLst/>
              <a:uLnTx/>
              <a:uFillTx/>
              <a:latin typeface="Arial" panose="020B0604020202020204"/>
              <a:ea typeface="+mn-ea"/>
              <a:cs typeface="+mn-cs"/>
            </a:endParaRPr>
          </a:p>
        </p:txBody>
      </p:sp>
      <p:sp>
        <p:nvSpPr>
          <p:cNvPr id="5" name="Thought Bubble: Cloud 4">
            <a:extLst>
              <a:ext uri="{FF2B5EF4-FFF2-40B4-BE49-F238E27FC236}">
                <a16:creationId xmlns:a16="http://schemas.microsoft.com/office/drawing/2014/main" id="{4F1FC1C3-94A4-8442-4E09-7EF4DA65198D}"/>
              </a:ext>
            </a:extLst>
          </p:cNvPr>
          <p:cNvSpPr/>
          <p:nvPr/>
        </p:nvSpPr>
        <p:spPr>
          <a:xfrm>
            <a:off x="7431522" y="1491443"/>
            <a:ext cx="4585855" cy="2417618"/>
          </a:xfrm>
          <a:prstGeom prst="cloudCallout">
            <a:avLst>
              <a:gd name="adj1" fmla="val -60158"/>
              <a:gd name="adj2" fmla="val 315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Those served by the Trust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Is everyone served fairly?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Where are the service ‘pinch-points’ &amp; do we understand why?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Innovative vs. traditional service?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?Performance: Access, waiting times, experience &amp; outcomes, broken down by service &amp; ethnicity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?Is there over-representation for services, e.g., PICU, Crisis team</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hought Bubble: Cloud 5">
            <a:extLst>
              <a:ext uri="{FF2B5EF4-FFF2-40B4-BE49-F238E27FC236}">
                <a16:creationId xmlns:a16="http://schemas.microsoft.com/office/drawing/2014/main" id="{85A40B70-F27E-0327-7878-CB963C0BC98D}"/>
              </a:ext>
            </a:extLst>
          </p:cNvPr>
          <p:cNvSpPr/>
          <p:nvPr/>
        </p:nvSpPr>
        <p:spPr>
          <a:xfrm>
            <a:off x="173296" y="1491443"/>
            <a:ext cx="4585855" cy="2417618"/>
          </a:xfrm>
          <a:prstGeom prst="cloudCallout">
            <a:avLst>
              <a:gd name="adj1" fmla="val 53030"/>
              <a:gd name="adj2" fmla="val 187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Workforce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Staff Survey, R&amp;R statistics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Diversity by grade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 Inclusive management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 Commensurate with communities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?Culture: empowered to act and take risks, encourage innovation</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Resourced adequately</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hought Bubble: Cloud 6">
            <a:extLst>
              <a:ext uri="{FF2B5EF4-FFF2-40B4-BE49-F238E27FC236}">
                <a16:creationId xmlns:a16="http://schemas.microsoft.com/office/drawing/2014/main" id="{327E4EE4-AEC0-0469-CB9D-64256571618E}"/>
              </a:ext>
            </a:extLst>
          </p:cNvPr>
          <p:cNvSpPr/>
          <p:nvPr/>
        </p:nvSpPr>
        <p:spPr>
          <a:xfrm>
            <a:off x="7431522" y="4321975"/>
            <a:ext cx="4585855" cy="2417618"/>
          </a:xfrm>
          <a:prstGeom prst="cloudCallout">
            <a:avLst>
              <a:gd name="adj1" fmla="val -56993"/>
              <a:gd name="adj2" fmla="val -4646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System Intelligence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Activity &amp; Quality Performance data</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CQC, WRES, WDES, Equality Impact Assessments, Patient survey, Workforce Surveys, Healthwatch, PCN/GP views, Complaints, Incidents, Network feedback</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8" name="Thought Bubble: Cloud 7">
            <a:extLst>
              <a:ext uri="{FF2B5EF4-FFF2-40B4-BE49-F238E27FC236}">
                <a16:creationId xmlns:a16="http://schemas.microsoft.com/office/drawing/2014/main" id="{9F3AA2ED-247E-2D86-97D4-E6B4762A0087}"/>
              </a:ext>
            </a:extLst>
          </p:cNvPr>
          <p:cNvSpPr/>
          <p:nvPr/>
        </p:nvSpPr>
        <p:spPr>
          <a:xfrm>
            <a:off x="173297" y="4321975"/>
            <a:ext cx="4585855" cy="2417618"/>
          </a:xfrm>
          <a:prstGeom prst="cloudCallout">
            <a:avLst>
              <a:gd name="adj1" fmla="val 50261"/>
              <a:gd name="adj2" fmla="val -4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Agreed Strategies/Priorities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Vision, values, priorities x5</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Transformation Programme</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EDI Strategy 2021/5</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January 2022 Board Report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Co-production priorities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JSNA &amp; Public Health strategies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ICP &amp; ICB strategies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Thought Bubble: Cloud 8">
            <a:extLst>
              <a:ext uri="{FF2B5EF4-FFF2-40B4-BE49-F238E27FC236}">
                <a16:creationId xmlns:a16="http://schemas.microsoft.com/office/drawing/2014/main" id="{CE9E74AD-38AB-8303-DB48-7D3BD36716CA}"/>
              </a:ext>
            </a:extLst>
          </p:cNvPr>
          <p:cNvSpPr/>
          <p:nvPr/>
        </p:nvSpPr>
        <p:spPr>
          <a:xfrm>
            <a:off x="4759152" y="5144784"/>
            <a:ext cx="2672370" cy="1594809"/>
          </a:xfrm>
          <a:prstGeom prst="cloudCallout">
            <a:avLst>
              <a:gd name="adj1" fmla="val -9164"/>
              <a:gd name="adj2" fmla="val -820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 </a:t>
            </a:r>
            <a:r>
              <a:rPr kumimoji="0" lang="en-GB" sz="1600" b="1" i="0" u="none" strike="noStrike" kern="1200" cap="none" spc="0" normalizeH="0" baseline="0" noProof="0" dirty="0">
                <a:ln>
                  <a:noFill/>
                </a:ln>
                <a:solidFill>
                  <a:srgbClr val="FFFFFF"/>
                </a:solidFill>
                <a:effectLst/>
                <a:uLnTx/>
                <a:uFillTx/>
                <a:latin typeface="Arial" panose="020B0604020202020204"/>
                <a:ea typeface="+mn-ea"/>
                <a:cs typeface="+mn-cs"/>
              </a:rPr>
              <a:t>Tools</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Core20+5</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HEAT</a:t>
            </a:r>
          </a:p>
          <a:p>
            <a:pPr marL="285750" marR="0" lvl="0" indent="-2857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FFFFFF"/>
                </a:solidFill>
                <a:effectLst/>
                <a:uLnTx/>
                <a:uFillTx/>
                <a:latin typeface="Arial" panose="020B0604020202020204"/>
                <a:ea typeface="+mn-ea"/>
                <a:cs typeface="+mn-cs"/>
              </a:rPr>
              <a:t>Clinical Priority tool, etc.</a:t>
            </a:r>
          </a:p>
        </p:txBody>
      </p:sp>
      <p:sp>
        <p:nvSpPr>
          <p:cNvPr id="10" name="Rectangle: Rounded Corners 9">
            <a:extLst>
              <a:ext uri="{FF2B5EF4-FFF2-40B4-BE49-F238E27FC236}">
                <a16:creationId xmlns:a16="http://schemas.microsoft.com/office/drawing/2014/main" id="{517EAD18-7033-DF12-0DE9-D91BD362E58C}"/>
              </a:ext>
            </a:extLst>
          </p:cNvPr>
          <p:cNvSpPr/>
          <p:nvPr/>
        </p:nvSpPr>
        <p:spPr>
          <a:xfrm>
            <a:off x="4946650" y="3308350"/>
            <a:ext cx="1854200" cy="10961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a:ea typeface="+mn-ea"/>
                <a:cs typeface="+mn-cs"/>
              </a:rPr>
              <a:t>Tackling Inequalities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What are </a:t>
            </a:r>
            <a:r>
              <a:rPr lang="en-GB" sz="1100" dirty="0">
                <a:solidFill>
                  <a:srgbClr val="FFFFFF"/>
                </a:solidFill>
                <a:latin typeface="Arial" panose="020B0604020202020204"/>
              </a:rPr>
              <a:t>you</a:t>
            </a: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 trying to change?, Where to focus? Deep dives, options, priorities?</a:t>
            </a:r>
            <a:endParaRPr kumimoji="0" lang="en-GB" sz="105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1" name="Title 1">
            <a:extLst>
              <a:ext uri="{FF2B5EF4-FFF2-40B4-BE49-F238E27FC236}">
                <a16:creationId xmlns:a16="http://schemas.microsoft.com/office/drawing/2014/main" id="{36049EFC-29BE-B015-6202-C1FEC0FEA14B}"/>
              </a:ext>
            </a:extLst>
          </p:cNvPr>
          <p:cNvSpPr>
            <a:spLocks noGrp="1"/>
          </p:cNvSpPr>
          <p:nvPr>
            <p:ph type="title"/>
          </p:nvPr>
        </p:nvSpPr>
        <p:spPr>
          <a:xfrm>
            <a:off x="479425" y="372269"/>
            <a:ext cx="11233150" cy="1035804"/>
          </a:xfrm>
        </p:spPr>
        <p:txBody>
          <a:bodyPr/>
          <a:lstStyle/>
          <a:p>
            <a:r>
              <a:rPr lang="en-GB" dirty="0"/>
              <a:t>Valuing what data you have</a:t>
            </a:r>
          </a:p>
        </p:txBody>
      </p:sp>
    </p:spTree>
    <p:extLst>
      <p:ext uri="{BB962C8B-B14F-4D97-AF65-F5344CB8AC3E}">
        <p14:creationId xmlns:p14="http://schemas.microsoft.com/office/powerpoint/2010/main" val="264185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ABA810-D7FB-B08C-F1AE-DA97C3F32680}"/>
              </a:ext>
            </a:extLst>
          </p:cNvPr>
          <p:cNvSpPr>
            <a:spLocks noGrp="1"/>
          </p:cNvSpPr>
          <p:nvPr>
            <p:ph type="title"/>
          </p:nvPr>
        </p:nvSpPr>
        <p:spPr>
          <a:xfrm>
            <a:off x="121634" y="6330093"/>
            <a:ext cx="10577595" cy="510868"/>
          </a:xfrm>
        </p:spPr>
        <p:txBody>
          <a:bodyPr/>
          <a:lstStyle/>
          <a:p>
            <a:br>
              <a:rPr lang="en-GB" sz="900" dirty="0">
                <a:solidFill>
                  <a:schemeClr val="tx1"/>
                </a:solidFill>
              </a:rPr>
            </a:br>
            <a:r>
              <a:rPr lang="en-GB" sz="900" dirty="0">
                <a:solidFill>
                  <a:schemeClr val="tx1"/>
                </a:solidFill>
              </a:rPr>
              <a:t>https://www.england.nhs.uk/about/equality/equality-hub/national-healthcare-inequalities-improvement-programme/core20plus5/</a:t>
            </a:r>
            <a:br>
              <a:rPr lang="en-GB" sz="900" dirty="0">
                <a:solidFill>
                  <a:schemeClr val="tx1"/>
                </a:solidFill>
              </a:rPr>
            </a:br>
            <a:r>
              <a:rPr lang="en-GB" sz="900" dirty="0">
                <a:solidFill>
                  <a:schemeClr val="tx1"/>
                </a:solidFill>
              </a:rPr>
              <a:t>https://www.england.nhs.uk/about/equality/equality-hub/national-healthcare-inequalities-improvement-programme/core20plus5/core20plus5-cyp/</a:t>
            </a:r>
            <a:br>
              <a:rPr lang="en-GB" sz="900" dirty="0">
                <a:solidFill>
                  <a:schemeClr val="tx1"/>
                </a:solidFill>
              </a:rPr>
            </a:br>
            <a:endParaRPr lang="en-US" sz="900" dirty="0">
              <a:solidFill>
                <a:schemeClr val="tx1"/>
              </a:solidFill>
            </a:endParaRPr>
          </a:p>
        </p:txBody>
      </p:sp>
      <p:pic>
        <p:nvPicPr>
          <p:cNvPr id="7" name="Picture 2" descr="Reducing healthcare inequalities for children and young ...">
            <a:extLst>
              <a:ext uri="{FF2B5EF4-FFF2-40B4-BE49-F238E27FC236}">
                <a16:creationId xmlns:a16="http://schemas.microsoft.com/office/drawing/2014/main" id="{A69125C7-C22F-463B-FDA9-E97823B458A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28" r="1513"/>
          <a:stretch/>
        </p:blipFill>
        <p:spPr bwMode="auto">
          <a:xfrm>
            <a:off x="6543342" y="2083264"/>
            <a:ext cx="5540375" cy="3564000"/>
          </a:xfrm>
          <a:prstGeom prst="rect">
            <a:avLst/>
          </a:prstGeom>
          <a:solidFill>
            <a:srgbClr val="FFFFFF"/>
          </a:solidFill>
        </p:spPr>
      </p:pic>
      <p:sp>
        <p:nvSpPr>
          <p:cNvPr id="4" name="Slide Number Placeholder 3">
            <a:extLst>
              <a:ext uri="{FF2B5EF4-FFF2-40B4-BE49-F238E27FC236}">
                <a16:creationId xmlns:a16="http://schemas.microsoft.com/office/drawing/2014/main" id="{D6D6C93A-D4A1-68BA-70EE-E7A8475E0114}"/>
              </a:ext>
            </a:extLst>
          </p:cNvPr>
          <p:cNvSpPr>
            <a:spLocks noGrp="1"/>
          </p:cNvSpPr>
          <p:nvPr>
            <p:ph type="sldNum" sz="quarter" idx="12"/>
          </p:nvPr>
        </p:nvSpPr>
        <p:spPr>
          <a:xfrm>
            <a:off x="10912475" y="6365876"/>
            <a:ext cx="800100" cy="219651"/>
          </a:xfrm>
        </p:spPr>
        <p:txBody>
          <a:bodyPr anchor="t">
            <a:normAutofit/>
          </a:bodyPr>
          <a:lstStyle/>
          <a:p>
            <a:pPr>
              <a:spcAft>
                <a:spcPts val="600"/>
              </a:spcAft>
            </a:pPr>
            <a:fld id="{FD15E2C3-2FDC-5443-A5D7-CEF7C1191BA7}" type="slidenum">
              <a:rPr lang="en-GB" smtClean="0"/>
              <a:pPr>
                <a:spcAft>
                  <a:spcPts val="600"/>
                </a:spcAft>
              </a:pPr>
              <a:t>6</a:t>
            </a:fld>
            <a:endParaRPr lang="en-GB"/>
          </a:p>
        </p:txBody>
      </p:sp>
      <p:pic>
        <p:nvPicPr>
          <p:cNvPr id="8" name="Content Placeholder 3">
            <a:extLst>
              <a:ext uri="{FF2B5EF4-FFF2-40B4-BE49-F238E27FC236}">
                <a16:creationId xmlns:a16="http://schemas.microsoft.com/office/drawing/2014/main" id="{08751E43-27DF-8BC3-F70F-65ABDEC72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34" y="2083264"/>
            <a:ext cx="6335998" cy="3564000"/>
          </a:xfrm>
          <a:prstGeom prst="rect">
            <a:avLst/>
          </a:prstGeom>
          <a:solidFill>
            <a:schemeClr val="accent3"/>
          </a:solidFill>
        </p:spPr>
      </p:pic>
      <p:sp>
        <p:nvSpPr>
          <p:cNvPr id="11" name="Title 1">
            <a:extLst>
              <a:ext uri="{FF2B5EF4-FFF2-40B4-BE49-F238E27FC236}">
                <a16:creationId xmlns:a16="http://schemas.microsoft.com/office/drawing/2014/main" id="{7B45E202-3797-C7E1-4E0C-E5AEA9424E27}"/>
              </a:ext>
            </a:extLst>
          </p:cNvPr>
          <p:cNvSpPr txBox="1">
            <a:spLocks/>
          </p:cNvSpPr>
          <p:nvPr/>
        </p:nvSpPr>
        <p:spPr>
          <a:xfrm>
            <a:off x="839788" y="365125"/>
            <a:ext cx="10515600" cy="1325563"/>
          </a:xfrm>
          <a:prstGeom prst="rect">
            <a:avLst/>
          </a:prstGeom>
        </p:spPr>
        <p:txBody>
          <a:bodyPr vert="horz" lIns="0" tIns="0" rIns="0" bIns="0" rtlCol="0" anchor="t" anchorCtr="0">
            <a:noAutofit/>
          </a:bodyPr>
          <a:lstStyle>
            <a:lvl1pPr algn="l" defTabSz="914377" rtl="0" eaLnBrk="1" latinLnBrk="0" hangingPunct="1">
              <a:lnSpc>
                <a:spcPct val="100000"/>
              </a:lnSpc>
              <a:spcBef>
                <a:spcPct val="0"/>
              </a:spcBef>
              <a:buNone/>
              <a:defRPr sz="3100" kern="1200">
                <a:solidFill>
                  <a:schemeClr val="accent2"/>
                </a:solidFill>
                <a:latin typeface="+mj-lt"/>
                <a:ea typeface="+mj-ea"/>
                <a:cs typeface="+mj-cs"/>
              </a:defRPr>
            </a:lvl1pPr>
          </a:lstStyle>
          <a:p>
            <a:r>
              <a:rPr lang="en-GB" dirty="0">
                <a:solidFill>
                  <a:srgbClr val="1F999E"/>
                </a:solidFill>
                <a:latin typeface="Arial" panose="020B0604020202020204"/>
              </a:rPr>
              <a:t>Core20PLUS5 – an approach to reducing healthcare inequalities</a:t>
            </a:r>
            <a:endParaRPr lang="en-GB" dirty="0"/>
          </a:p>
        </p:txBody>
      </p:sp>
    </p:spTree>
    <p:extLst>
      <p:ext uri="{BB962C8B-B14F-4D97-AF65-F5344CB8AC3E}">
        <p14:creationId xmlns:p14="http://schemas.microsoft.com/office/powerpoint/2010/main" val="1959071152"/>
      </p:ext>
    </p:extLst>
  </p:cSld>
  <p:clrMapOvr>
    <a:masterClrMapping/>
  </p:clrMapOvr>
</p:sld>
</file>

<file path=ppt/theme/theme1.xml><?xml version="1.0" encoding="utf-8"?>
<a:theme xmlns:a="http://schemas.openxmlformats.org/drawingml/2006/main" name="Office Theme">
  <a:themeElements>
    <a:clrScheme name="Custom 48">
      <a:dk1>
        <a:srgbClr val="121A3C"/>
      </a:dk1>
      <a:lt1>
        <a:srgbClr val="FFFFFF"/>
      </a:lt1>
      <a:dk2>
        <a:srgbClr val="FAC42E"/>
      </a:dk2>
      <a:lt2>
        <a:srgbClr val="9881EB"/>
      </a:lt2>
      <a:accent1>
        <a:srgbClr val="26CCB8"/>
      </a:accent1>
      <a:accent2>
        <a:srgbClr val="1F999E"/>
      </a:accent2>
      <a:accent3>
        <a:srgbClr val="88F2DD"/>
      </a:accent3>
      <a:accent4>
        <a:srgbClr val="6B8CA3"/>
      </a:accent4>
      <a:accent5>
        <a:srgbClr val="33495E"/>
      </a:accent5>
      <a:accent6>
        <a:srgbClr val="BFD3DE"/>
      </a:accent6>
      <a:hlink>
        <a:srgbClr val="11193D"/>
      </a:hlink>
      <a:folHlink>
        <a:srgbClr val="1119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HSC_Widescreen-PPT_Template" id="{3C22BCE8-FC74-D44A-9B5C-43DADB4D871E}" vid="{BBFFE7EA-CBAF-864F-8092-FD1B5DF39A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4711CC6-DAA5-8043-9040-7A3BD953A3A7}">
  <we:reference id="wa104051163" version="1.2.0.3" store="en-GB"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713F67F1DA0145A7DD9398A4CAE58B" ma:contentTypeVersion="14" ma:contentTypeDescription="Create a new document." ma:contentTypeScope="" ma:versionID="85619dce1e3a2f09b4aebc82e70d67d8">
  <xsd:schema xmlns:xsd="http://www.w3.org/2001/XMLSchema" xmlns:xs="http://www.w3.org/2001/XMLSchema" xmlns:p="http://schemas.microsoft.com/office/2006/metadata/properties" xmlns:ns2="0e0be592-6f19-489a-b5f0-bb30b9a942bd" xmlns:ns3="71bbfdc0-89f8-4be6-872f-48facb36511d" targetNamespace="http://schemas.microsoft.com/office/2006/metadata/properties" ma:root="true" ma:fieldsID="8b58928843b00990b21500804fedd2e0" ns2:_="" ns3:_="">
    <xsd:import namespace="0e0be592-6f19-489a-b5f0-bb30b9a942bd"/>
    <xsd:import namespace="71bbfdc0-89f8-4be6-872f-48facb36511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be592-6f19-489a-b5f0-bb30b9a94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1bbfdc0-89f8-4be6-872f-48facb36511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b3c2df6-5991-435b-90aa-12d74948b136}" ma:internalName="TaxCatchAll" ma:showField="CatchAllData" ma:web="71bbfdc0-89f8-4be6-872f-48facb3651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1bbfdc0-89f8-4be6-872f-48facb36511d" xsi:nil="true"/>
    <lcf76f155ced4ddcb4097134ff3c332f xmlns="0e0be592-6f19-489a-b5f0-bb30b9a942b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D11295-265B-4BE6-803F-D3DD102F4A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be592-6f19-489a-b5f0-bb30b9a942bd"/>
    <ds:schemaRef ds:uri="71bbfdc0-89f8-4be6-872f-48facb365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7AB5EE-BC20-4874-8D01-D110BA7684BA}">
  <ds:schemaRefs>
    <ds:schemaRef ds:uri="http://schemas.microsoft.com/sharepoint/v3/contenttype/forms"/>
  </ds:schemaRefs>
</ds:datastoreItem>
</file>

<file path=customXml/itemProps3.xml><?xml version="1.0" encoding="utf-8"?>
<ds:datastoreItem xmlns:ds="http://schemas.openxmlformats.org/officeDocument/2006/customXml" ds:itemID="{ACCCBCAB-8D6B-4032-ABB0-D208C36BEF99}">
  <ds:schemaRefs>
    <ds:schemaRef ds:uri="http://schemas.microsoft.com/office/2006/metadata/properties"/>
    <ds:schemaRef ds:uri="http://www.w3.org/2000/xmlns/"/>
    <ds:schemaRef ds:uri="36bbd719-ce6f-4746-83fa-6ba5446049bf"/>
    <ds:schemaRef ds:uri="http://schemas.microsoft.com/office/infopath/2007/PartnerControls"/>
    <ds:schemaRef ds:uri="71bbfdc0-89f8-4be6-872f-48facb36511d"/>
    <ds:schemaRef ds:uri="0e0be592-6f19-489a-b5f0-bb30b9a942bd"/>
  </ds:schemaRefs>
</ds:datastoreItem>
</file>

<file path=docProps/app.xml><?xml version="1.0" encoding="utf-8"?>
<Properties xmlns="http://schemas.openxmlformats.org/officeDocument/2006/extended-properties" xmlns:vt="http://schemas.openxmlformats.org/officeDocument/2006/docPropsVTypes">
  <Template/>
  <TotalTime>15518</TotalTime>
  <Words>469</Words>
  <Application>Microsoft Office PowerPoint</Application>
  <PresentationFormat>Widescreen</PresentationFormat>
  <Paragraphs>74</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System Font Regular</vt:lpstr>
      <vt:lpstr>Office Theme</vt:lpstr>
      <vt:lpstr>PowerPoint Presentation</vt:lpstr>
      <vt:lpstr>Health System Priorities</vt:lpstr>
      <vt:lpstr>Understanding inequity</vt:lpstr>
      <vt:lpstr>Our 5-step approach… </vt:lpstr>
      <vt:lpstr>Valuing what data you have</vt:lpstr>
      <vt:lpstr> https://www.england.nhs.uk/about/equality/equality-hub/national-healthcare-inequalities-improvement-programme/core20plus5/ https://www.england.nhs.uk/about/equality/equality-hub/national-healthcare-inequalities-improvement-programme/core20plus5/core20plus5-cyp/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Seed</dc:creator>
  <cp:lastModifiedBy>Parvin Morris</cp:lastModifiedBy>
  <cp:revision>91</cp:revision>
  <dcterms:created xsi:type="dcterms:W3CDTF">2022-07-13T08:31:46Z</dcterms:created>
  <dcterms:modified xsi:type="dcterms:W3CDTF">2023-03-28T10:41:26Z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0x01010036BBD1DB2824BA4E878BEE3158D35346</vt:lpwstr>
  </property>
  <property fmtid="{D5CDD505-2E9C-101B-9397-08002B2CF9AE}" pid="3" name="MediaServiceImageTags">
    <vt:lpwstr/>
  </property>
</Properties>
</file>